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4.xml" ContentType="application/vnd.openxmlformats-officedocument.presentationml.tag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5.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9" r:id="rId13"/>
    <p:sldId id="268" r:id="rId14"/>
    <p:sldId id="267" r:id="rId15"/>
    <p:sldId id="270" r:id="rId16"/>
    <p:sldId id="275" r:id="rId17"/>
    <p:sldId id="273" r:id="rId18"/>
    <p:sldId id="272" r:id="rId19"/>
    <p:sldId id="274"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p:scale>
          <a:sx n="100" d="100"/>
          <a:sy n="100" d="100"/>
        </p:scale>
        <p:origin x="936" y="3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Stefan\Desktop\radovi\NEW%20CSVD\tables%20new.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Stefan\Desktop\radovi\NEW%20CSVD\tables%20new.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Stefan\Desktop\radovi\NEW%20CSVD\tables%20new.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Sheet1!$B$3</c:f>
              <c:strCache>
                <c:ptCount val="1"/>
                <c:pt idx="0">
                  <c:v>left ICA</c:v>
                </c:pt>
              </c:strCache>
            </c:strRef>
          </c:tx>
          <c:spPr>
            <a:solidFill>
              <a:srgbClr val="FFC000"/>
            </a:solidFill>
            <a:ln>
              <a:noFill/>
            </a:ln>
            <a:effectLst>
              <a:innerShdw blurRad="63500" dist="25400" dir="13500000">
                <a:srgbClr val="000000">
                  <a:alpha val="75000"/>
                </a:srgbClr>
              </a:innerShdw>
            </a:effectLst>
          </c:spPr>
          <c:invertIfNegative val="0"/>
          <c:cat>
            <c:strRef>
              <c:f>Sheet1!$A$4:$A$6</c:f>
              <c:strCache>
                <c:ptCount val="3"/>
                <c:pt idx="0">
                  <c:v>0%</c:v>
                </c:pt>
                <c:pt idx="1">
                  <c:v>1-69%</c:v>
                </c:pt>
                <c:pt idx="2">
                  <c:v>≥70%</c:v>
                </c:pt>
              </c:strCache>
            </c:strRef>
          </c:cat>
          <c:val>
            <c:numRef>
              <c:f>Sheet1!$B$4:$B$6</c:f>
              <c:numCache>
                <c:formatCode>General</c:formatCode>
                <c:ptCount val="3"/>
                <c:pt idx="0">
                  <c:v>39</c:v>
                </c:pt>
                <c:pt idx="1">
                  <c:v>58</c:v>
                </c:pt>
                <c:pt idx="2">
                  <c:v>2</c:v>
                </c:pt>
              </c:numCache>
            </c:numRef>
          </c:val>
          <c:extLst>
            <c:ext xmlns:c16="http://schemas.microsoft.com/office/drawing/2014/chart" uri="{C3380CC4-5D6E-409C-BE32-E72D297353CC}">
              <c16:uniqueId val="{00000000-2E91-4211-BD62-9CCBFAB44CAD}"/>
            </c:ext>
          </c:extLst>
        </c:ser>
        <c:ser>
          <c:idx val="1"/>
          <c:order val="1"/>
          <c:tx>
            <c:strRef>
              <c:f>Sheet1!$C$3</c:f>
              <c:strCache>
                <c:ptCount val="1"/>
                <c:pt idx="0">
                  <c:v>right ICA</c:v>
                </c:pt>
              </c:strCache>
            </c:strRef>
          </c:tx>
          <c:spPr>
            <a:solidFill>
              <a:srgbClr val="00B0F0"/>
            </a:solidFill>
            <a:ln>
              <a:noFill/>
            </a:ln>
            <a:effectLst>
              <a:innerShdw blurRad="63500" dist="25400" dir="13500000">
                <a:srgbClr val="000000">
                  <a:alpha val="75000"/>
                </a:srgbClr>
              </a:innerShdw>
            </a:effectLst>
          </c:spPr>
          <c:invertIfNegative val="0"/>
          <c:cat>
            <c:strRef>
              <c:f>Sheet1!$A$4:$A$6</c:f>
              <c:strCache>
                <c:ptCount val="3"/>
                <c:pt idx="0">
                  <c:v>0%</c:v>
                </c:pt>
                <c:pt idx="1">
                  <c:v>1-69%</c:v>
                </c:pt>
                <c:pt idx="2">
                  <c:v>≥70%</c:v>
                </c:pt>
              </c:strCache>
            </c:strRef>
          </c:cat>
          <c:val>
            <c:numRef>
              <c:f>Sheet1!$C$4:$C$6</c:f>
              <c:numCache>
                <c:formatCode>General</c:formatCode>
                <c:ptCount val="3"/>
                <c:pt idx="0">
                  <c:v>34</c:v>
                </c:pt>
                <c:pt idx="1">
                  <c:v>59</c:v>
                </c:pt>
                <c:pt idx="2">
                  <c:v>6</c:v>
                </c:pt>
              </c:numCache>
            </c:numRef>
          </c:val>
          <c:extLst>
            <c:ext xmlns:c16="http://schemas.microsoft.com/office/drawing/2014/chart" uri="{C3380CC4-5D6E-409C-BE32-E72D297353CC}">
              <c16:uniqueId val="{00000001-2E91-4211-BD62-9CCBFAB44CAD}"/>
            </c:ext>
          </c:extLst>
        </c:ser>
        <c:dLbls>
          <c:showLegendKey val="0"/>
          <c:showVal val="0"/>
          <c:showCatName val="0"/>
          <c:showSerName val="0"/>
          <c:showPercent val="0"/>
          <c:showBubbleSize val="0"/>
        </c:dLbls>
        <c:gapWidth val="100"/>
        <c:overlap val="-24"/>
        <c:axId val="6897408"/>
        <c:axId val="6885760"/>
      </c:barChart>
      <c:catAx>
        <c:axId val="689740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885760"/>
        <c:crosses val="autoZero"/>
        <c:auto val="1"/>
        <c:lblAlgn val="ctr"/>
        <c:lblOffset val="100"/>
        <c:noMultiLvlLbl val="0"/>
      </c:catAx>
      <c:valAx>
        <c:axId val="68857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8974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160"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Sheet2!$C$2</c:f>
              <c:strCache>
                <c:ptCount val="1"/>
              </c:strCache>
            </c:strRef>
          </c:tx>
          <c:dPt>
            <c:idx val="0"/>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1FF6-4731-9413-8E7223D6B2D8}"/>
              </c:ext>
            </c:extLst>
          </c:dPt>
          <c:dPt>
            <c:idx val="1"/>
            <c:bubble3D val="0"/>
            <c:spPr>
              <a:solidFill>
                <a:srgbClr val="00B0F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1FF6-4731-9413-8E7223D6B2D8}"/>
              </c:ext>
            </c:extLst>
          </c:dPt>
          <c:dPt>
            <c:idx val="2"/>
            <c:bubble3D val="0"/>
            <c:spPr>
              <a:solidFill>
                <a:srgbClr val="00B05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1FF6-4731-9413-8E7223D6B2D8}"/>
              </c:ext>
            </c:extLst>
          </c:dPt>
          <c:dLbls>
            <c:spPr>
              <a:noFill/>
              <a:ln>
                <a:noFill/>
              </a:ln>
              <a:effectLst/>
            </c:spPr>
            <c:txPr>
              <a:bodyPr rot="0" spcFirstLastPara="1" vertOverflow="ellipsis" vert="horz" wrap="square" anchor="ctr" anchorCtr="1"/>
              <a:lstStyle/>
              <a:p>
                <a:pPr>
                  <a:defRPr sz="1800" b="1" i="0" u="none" strike="noStrike" kern="1200" baseline="0">
                    <a:solidFill>
                      <a:schemeClr val="bg1"/>
                    </a:solidFill>
                    <a:latin typeface="+mn-lt"/>
                    <a:ea typeface="+mn-ea"/>
                    <a:cs typeface="+mn-cs"/>
                  </a:defRPr>
                </a:pPr>
                <a:endParaRPr lang="en-US"/>
              </a:p>
            </c:txPr>
            <c:dLblPos val="in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Sheet2!$B$3:$B$5</c:f>
              <c:strCache>
                <c:ptCount val="3"/>
                <c:pt idx="0">
                  <c:v>Left</c:v>
                </c:pt>
                <c:pt idx="1">
                  <c:v>Right</c:v>
                </c:pt>
                <c:pt idx="2">
                  <c:v>Bilateral</c:v>
                </c:pt>
              </c:strCache>
            </c:strRef>
          </c:cat>
          <c:val>
            <c:numRef>
              <c:f>Sheet2!$C$3:$C$5</c:f>
              <c:numCache>
                <c:formatCode>General</c:formatCode>
                <c:ptCount val="3"/>
                <c:pt idx="0">
                  <c:v>9</c:v>
                </c:pt>
                <c:pt idx="1">
                  <c:v>11</c:v>
                </c:pt>
                <c:pt idx="2">
                  <c:v>79</c:v>
                </c:pt>
              </c:numCache>
            </c:numRef>
          </c:val>
          <c:extLst>
            <c:ext xmlns:c16="http://schemas.microsoft.com/office/drawing/2014/chart" uri="{C3380CC4-5D6E-409C-BE32-E72D297353CC}">
              <c16:uniqueId val="{00000006-1FF6-4731-9413-8E7223D6B2D8}"/>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Sheet3!$J$4</c:f>
              <c:strCache>
                <c:ptCount val="1"/>
                <c:pt idx="0">
                  <c:v>LS</c:v>
                </c:pt>
              </c:strCache>
            </c:strRef>
          </c:tx>
          <c:spPr>
            <a:solidFill>
              <a:schemeClr val="accent1"/>
            </a:solidFill>
            <a:ln>
              <a:noFill/>
            </a:ln>
            <a:effectLst/>
          </c:spPr>
          <c:invertIfNegative val="0"/>
          <c:cat>
            <c:numRef>
              <c:f>Sheet3!$I$5:$I$43</c:f>
              <c:numCache>
                <c:formatCode>General</c:formatCode>
                <c:ptCount val="39"/>
                <c:pt idx="0">
                  <c:v>38</c:v>
                </c:pt>
                <c:pt idx="1">
                  <c:v>42</c:v>
                </c:pt>
                <c:pt idx="2">
                  <c:v>43</c:v>
                </c:pt>
                <c:pt idx="3">
                  <c:v>44</c:v>
                </c:pt>
                <c:pt idx="4">
                  <c:v>46</c:v>
                </c:pt>
                <c:pt idx="5">
                  <c:v>48</c:v>
                </c:pt>
                <c:pt idx="6">
                  <c:v>49</c:v>
                </c:pt>
                <c:pt idx="7">
                  <c:v>50</c:v>
                </c:pt>
                <c:pt idx="8">
                  <c:v>51</c:v>
                </c:pt>
                <c:pt idx="9">
                  <c:v>52</c:v>
                </c:pt>
                <c:pt idx="10">
                  <c:v>53</c:v>
                </c:pt>
                <c:pt idx="11">
                  <c:v>54</c:v>
                </c:pt>
                <c:pt idx="12">
                  <c:v>56</c:v>
                </c:pt>
                <c:pt idx="13">
                  <c:v>57</c:v>
                </c:pt>
                <c:pt idx="14">
                  <c:v>58</c:v>
                </c:pt>
                <c:pt idx="15">
                  <c:v>59</c:v>
                </c:pt>
                <c:pt idx="16">
                  <c:v>60</c:v>
                </c:pt>
                <c:pt idx="17">
                  <c:v>61</c:v>
                </c:pt>
                <c:pt idx="18">
                  <c:v>62</c:v>
                </c:pt>
                <c:pt idx="19">
                  <c:v>63</c:v>
                </c:pt>
                <c:pt idx="20">
                  <c:v>64</c:v>
                </c:pt>
                <c:pt idx="21">
                  <c:v>65</c:v>
                </c:pt>
                <c:pt idx="22">
                  <c:v>66</c:v>
                </c:pt>
                <c:pt idx="23">
                  <c:v>67</c:v>
                </c:pt>
                <c:pt idx="24">
                  <c:v>68</c:v>
                </c:pt>
                <c:pt idx="25">
                  <c:v>69</c:v>
                </c:pt>
                <c:pt idx="26">
                  <c:v>70</c:v>
                </c:pt>
                <c:pt idx="27">
                  <c:v>71</c:v>
                </c:pt>
                <c:pt idx="28">
                  <c:v>72</c:v>
                </c:pt>
                <c:pt idx="29">
                  <c:v>73</c:v>
                </c:pt>
                <c:pt idx="30">
                  <c:v>74</c:v>
                </c:pt>
                <c:pt idx="31">
                  <c:v>76</c:v>
                </c:pt>
                <c:pt idx="32">
                  <c:v>77</c:v>
                </c:pt>
                <c:pt idx="33">
                  <c:v>78</c:v>
                </c:pt>
                <c:pt idx="34">
                  <c:v>79</c:v>
                </c:pt>
                <c:pt idx="35">
                  <c:v>80</c:v>
                </c:pt>
                <c:pt idx="36">
                  <c:v>82</c:v>
                </c:pt>
                <c:pt idx="37">
                  <c:v>85</c:v>
                </c:pt>
                <c:pt idx="38">
                  <c:v>87</c:v>
                </c:pt>
              </c:numCache>
            </c:numRef>
          </c:cat>
          <c:val>
            <c:numRef>
              <c:f>Sheet3!$J$5:$J$43</c:f>
              <c:numCache>
                <c:formatCode>General</c:formatCode>
                <c:ptCount val="39"/>
                <c:pt idx="0">
                  <c:v>1</c:v>
                </c:pt>
                <c:pt idx="1">
                  <c:v>2</c:v>
                </c:pt>
                <c:pt idx="2">
                  <c:v>1</c:v>
                </c:pt>
                <c:pt idx="3">
                  <c:v>1</c:v>
                </c:pt>
                <c:pt idx="4">
                  <c:v>0</c:v>
                </c:pt>
                <c:pt idx="5">
                  <c:v>0</c:v>
                </c:pt>
                <c:pt idx="6">
                  <c:v>1</c:v>
                </c:pt>
                <c:pt idx="7">
                  <c:v>2</c:v>
                </c:pt>
                <c:pt idx="8">
                  <c:v>2</c:v>
                </c:pt>
                <c:pt idx="9">
                  <c:v>0</c:v>
                </c:pt>
                <c:pt idx="10">
                  <c:v>2</c:v>
                </c:pt>
                <c:pt idx="11">
                  <c:v>1</c:v>
                </c:pt>
                <c:pt idx="12">
                  <c:v>3</c:v>
                </c:pt>
                <c:pt idx="13">
                  <c:v>0</c:v>
                </c:pt>
                <c:pt idx="14">
                  <c:v>1</c:v>
                </c:pt>
                <c:pt idx="15">
                  <c:v>4</c:v>
                </c:pt>
                <c:pt idx="16">
                  <c:v>3</c:v>
                </c:pt>
                <c:pt idx="17">
                  <c:v>0</c:v>
                </c:pt>
                <c:pt idx="18">
                  <c:v>1</c:v>
                </c:pt>
                <c:pt idx="19">
                  <c:v>5</c:v>
                </c:pt>
                <c:pt idx="20">
                  <c:v>0</c:v>
                </c:pt>
                <c:pt idx="21">
                  <c:v>1</c:v>
                </c:pt>
                <c:pt idx="22">
                  <c:v>2</c:v>
                </c:pt>
                <c:pt idx="23">
                  <c:v>3</c:v>
                </c:pt>
                <c:pt idx="24">
                  <c:v>3</c:v>
                </c:pt>
                <c:pt idx="25">
                  <c:v>1</c:v>
                </c:pt>
                <c:pt idx="26">
                  <c:v>2</c:v>
                </c:pt>
                <c:pt idx="27">
                  <c:v>3</c:v>
                </c:pt>
                <c:pt idx="28">
                  <c:v>2</c:v>
                </c:pt>
                <c:pt idx="29">
                  <c:v>0</c:v>
                </c:pt>
                <c:pt idx="30">
                  <c:v>0</c:v>
                </c:pt>
                <c:pt idx="31">
                  <c:v>2</c:v>
                </c:pt>
                <c:pt idx="32">
                  <c:v>1</c:v>
                </c:pt>
                <c:pt idx="33">
                  <c:v>1</c:v>
                </c:pt>
                <c:pt idx="34">
                  <c:v>0</c:v>
                </c:pt>
                <c:pt idx="35">
                  <c:v>0</c:v>
                </c:pt>
                <c:pt idx="36">
                  <c:v>0</c:v>
                </c:pt>
                <c:pt idx="37">
                  <c:v>0</c:v>
                </c:pt>
                <c:pt idx="38">
                  <c:v>0</c:v>
                </c:pt>
              </c:numCache>
            </c:numRef>
          </c:val>
          <c:extLst>
            <c:ext xmlns:c16="http://schemas.microsoft.com/office/drawing/2014/chart" uri="{C3380CC4-5D6E-409C-BE32-E72D297353CC}">
              <c16:uniqueId val="{00000000-D811-47D7-BA5A-B97ABFF41D57}"/>
            </c:ext>
          </c:extLst>
        </c:ser>
        <c:ser>
          <c:idx val="1"/>
          <c:order val="1"/>
          <c:tx>
            <c:strRef>
              <c:f>Sheet3!$K$4</c:f>
              <c:strCache>
                <c:ptCount val="1"/>
                <c:pt idx="0">
                  <c:v>WMH</c:v>
                </c:pt>
              </c:strCache>
            </c:strRef>
          </c:tx>
          <c:spPr>
            <a:solidFill>
              <a:srgbClr val="FF0000"/>
            </a:solidFill>
            <a:ln>
              <a:noFill/>
            </a:ln>
            <a:effectLst/>
          </c:spPr>
          <c:invertIfNegative val="0"/>
          <c:cat>
            <c:numRef>
              <c:f>Sheet3!$I$5:$I$43</c:f>
              <c:numCache>
                <c:formatCode>General</c:formatCode>
                <c:ptCount val="39"/>
                <c:pt idx="0">
                  <c:v>38</c:v>
                </c:pt>
                <c:pt idx="1">
                  <c:v>42</c:v>
                </c:pt>
                <c:pt idx="2">
                  <c:v>43</c:v>
                </c:pt>
                <c:pt idx="3">
                  <c:v>44</c:v>
                </c:pt>
                <c:pt idx="4">
                  <c:v>46</c:v>
                </c:pt>
                <c:pt idx="5">
                  <c:v>48</c:v>
                </c:pt>
                <c:pt idx="6">
                  <c:v>49</c:v>
                </c:pt>
                <c:pt idx="7">
                  <c:v>50</c:v>
                </c:pt>
                <c:pt idx="8">
                  <c:v>51</c:v>
                </c:pt>
                <c:pt idx="9">
                  <c:v>52</c:v>
                </c:pt>
                <c:pt idx="10">
                  <c:v>53</c:v>
                </c:pt>
                <c:pt idx="11">
                  <c:v>54</c:v>
                </c:pt>
                <c:pt idx="12">
                  <c:v>56</c:v>
                </c:pt>
                <c:pt idx="13">
                  <c:v>57</c:v>
                </c:pt>
                <c:pt idx="14">
                  <c:v>58</c:v>
                </c:pt>
                <c:pt idx="15">
                  <c:v>59</c:v>
                </c:pt>
                <c:pt idx="16">
                  <c:v>60</c:v>
                </c:pt>
                <c:pt idx="17">
                  <c:v>61</c:v>
                </c:pt>
                <c:pt idx="18">
                  <c:v>62</c:v>
                </c:pt>
                <c:pt idx="19">
                  <c:v>63</c:v>
                </c:pt>
                <c:pt idx="20">
                  <c:v>64</c:v>
                </c:pt>
                <c:pt idx="21">
                  <c:v>65</c:v>
                </c:pt>
                <c:pt idx="22">
                  <c:v>66</c:v>
                </c:pt>
                <c:pt idx="23">
                  <c:v>67</c:v>
                </c:pt>
                <c:pt idx="24">
                  <c:v>68</c:v>
                </c:pt>
                <c:pt idx="25">
                  <c:v>69</c:v>
                </c:pt>
                <c:pt idx="26">
                  <c:v>70</c:v>
                </c:pt>
                <c:pt idx="27">
                  <c:v>71</c:v>
                </c:pt>
                <c:pt idx="28">
                  <c:v>72</c:v>
                </c:pt>
                <c:pt idx="29">
                  <c:v>73</c:v>
                </c:pt>
                <c:pt idx="30">
                  <c:v>74</c:v>
                </c:pt>
                <c:pt idx="31">
                  <c:v>76</c:v>
                </c:pt>
                <c:pt idx="32">
                  <c:v>77</c:v>
                </c:pt>
                <c:pt idx="33">
                  <c:v>78</c:v>
                </c:pt>
                <c:pt idx="34">
                  <c:v>79</c:v>
                </c:pt>
                <c:pt idx="35">
                  <c:v>80</c:v>
                </c:pt>
                <c:pt idx="36">
                  <c:v>82</c:v>
                </c:pt>
                <c:pt idx="37">
                  <c:v>85</c:v>
                </c:pt>
                <c:pt idx="38">
                  <c:v>87</c:v>
                </c:pt>
              </c:numCache>
            </c:numRef>
          </c:cat>
          <c:val>
            <c:numRef>
              <c:f>Sheet3!$K$5:$K$43</c:f>
              <c:numCache>
                <c:formatCode>General</c:formatCode>
                <c:ptCount val="39"/>
                <c:pt idx="0">
                  <c:v>0</c:v>
                </c:pt>
                <c:pt idx="1">
                  <c:v>1</c:v>
                </c:pt>
                <c:pt idx="2">
                  <c:v>0</c:v>
                </c:pt>
                <c:pt idx="3">
                  <c:v>0</c:v>
                </c:pt>
                <c:pt idx="4">
                  <c:v>1</c:v>
                </c:pt>
                <c:pt idx="5">
                  <c:v>1</c:v>
                </c:pt>
                <c:pt idx="6">
                  <c:v>0</c:v>
                </c:pt>
                <c:pt idx="7">
                  <c:v>0</c:v>
                </c:pt>
                <c:pt idx="8">
                  <c:v>1</c:v>
                </c:pt>
                <c:pt idx="9">
                  <c:v>1</c:v>
                </c:pt>
                <c:pt idx="10">
                  <c:v>0</c:v>
                </c:pt>
                <c:pt idx="11">
                  <c:v>0</c:v>
                </c:pt>
                <c:pt idx="12">
                  <c:v>3</c:v>
                </c:pt>
                <c:pt idx="13">
                  <c:v>1</c:v>
                </c:pt>
                <c:pt idx="14">
                  <c:v>0</c:v>
                </c:pt>
                <c:pt idx="15">
                  <c:v>0</c:v>
                </c:pt>
                <c:pt idx="16">
                  <c:v>2</c:v>
                </c:pt>
                <c:pt idx="17">
                  <c:v>1</c:v>
                </c:pt>
                <c:pt idx="18">
                  <c:v>2</c:v>
                </c:pt>
                <c:pt idx="19">
                  <c:v>0</c:v>
                </c:pt>
                <c:pt idx="20">
                  <c:v>2</c:v>
                </c:pt>
                <c:pt idx="21">
                  <c:v>2</c:v>
                </c:pt>
                <c:pt idx="22">
                  <c:v>0</c:v>
                </c:pt>
                <c:pt idx="23">
                  <c:v>3</c:v>
                </c:pt>
                <c:pt idx="24">
                  <c:v>2</c:v>
                </c:pt>
                <c:pt idx="25">
                  <c:v>1</c:v>
                </c:pt>
                <c:pt idx="26">
                  <c:v>5</c:v>
                </c:pt>
                <c:pt idx="27">
                  <c:v>2</c:v>
                </c:pt>
                <c:pt idx="28">
                  <c:v>2</c:v>
                </c:pt>
                <c:pt idx="29">
                  <c:v>2</c:v>
                </c:pt>
                <c:pt idx="30">
                  <c:v>1</c:v>
                </c:pt>
                <c:pt idx="31">
                  <c:v>1</c:v>
                </c:pt>
                <c:pt idx="32">
                  <c:v>3</c:v>
                </c:pt>
                <c:pt idx="33">
                  <c:v>1</c:v>
                </c:pt>
                <c:pt idx="34">
                  <c:v>1</c:v>
                </c:pt>
                <c:pt idx="35">
                  <c:v>2</c:v>
                </c:pt>
                <c:pt idx="36">
                  <c:v>2</c:v>
                </c:pt>
                <c:pt idx="37">
                  <c:v>1</c:v>
                </c:pt>
                <c:pt idx="38">
                  <c:v>1</c:v>
                </c:pt>
              </c:numCache>
            </c:numRef>
          </c:val>
          <c:extLst>
            <c:ext xmlns:c16="http://schemas.microsoft.com/office/drawing/2014/chart" uri="{C3380CC4-5D6E-409C-BE32-E72D297353CC}">
              <c16:uniqueId val="{00000001-D811-47D7-BA5A-B97ABFF41D57}"/>
            </c:ext>
          </c:extLst>
        </c:ser>
        <c:dLbls>
          <c:showLegendKey val="0"/>
          <c:showVal val="0"/>
          <c:showCatName val="0"/>
          <c:showSerName val="0"/>
          <c:showPercent val="0"/>
          <c:showBubbleSize val="0"/>
        </c:dLbls>
        <c:gapWidth val="219"/>
        <c:overlap val="-27"/>
        <c:axId val="4841200"/>
        <c:axId val="4841616"/>
      </c:barChart>
      <c:catAx>
        <c:axId val="4841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841616"/>
        <c:crosses val="autoZero"/>
        <c:auto val="1"/>
        <c:lblAlgn val="ctr"/>
        <c:lblOffset val="100"/>
        <c:noMultiLvlLbl val="0"/>
      </c:catAx>
      <c:valAx>
        <c:axId val="48416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8412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C04011-4465-41A6-A076-C589E5FAB550}" type="doc">
      <dgm:prSet loTypeId="urn:microsoft.com/office/officeart/2016/7/layout/BasicLinearProcessNumbered" loCatId="process" qsTypeId="urn:microsoft.com/office/officeart/2005/8/quickstyle/simple2" qsCatId="simple" csTypeId="urn:microsoft.com/office/officeart/2005/8/colors/colorful5" csCatId="colorful"/>
      <dgm:spPr/>
      <dgm:t>
        <a:bodyPr/>
        <a:lstStyle/>
        <a:p>
          <a:endParaRPr lang="en-US"/>
        </a:p>
      </dgm:t>
    </dgm:pt>
    <dgm:pt modelId="{93777783-8584-42D0-91F5-8340E515A368}">
      <dgm:prSet/>
      <dgm:spPr/>
      <dgm:t>
        <a:bodyPr/>
        <a:lstStyle/>
        <a:p>
          <a:r>
            <a:rPr lang="en-US"/>
            <a:t>Correlation between aging and CSVD was found!</a:t>
          </a:r>
        </a:p>
      </dgm:t>
    </dgm:pt>
    <dgm:pt modelId="{73C49AB6-836F-4523-BBC4-6E241D85F7B7}" type="parTrans" cxnId="{C1BC9C1F-5632-487F-8955-EC3E730C6A3E}">
      <dgm:prSet/>
      <dgm:spPr/>
      <dgm:t>
        <a:bodyPr/>
        <a:lstStyle/>
        <a:p>
          <a:endParaRPr lang="en-US"/>
        </a:p>
      </dgm:t>
    </dgm:pt>
    <dgm:pt modelId="{4F86AEEB-71E7-4ACE-8AF1-63529B8CC3A6}" type="sibTrans" cxnId="{C1BC9C1F-5632-487F-8955-EC3E730C6A3E}">
      <dgm:prSet phldrT="1" phldr="0"/>
      <dgm:spPr/>
      <dgm:t>
        <a:bodyPr/>
        <a:lstStyle/>
        <a:p>
          <a:r>
            <a:rPr lang="en-US"/>
            <a:t>1</a:t>
          </a:r>
        </a:p>
      </dgm:t>
    </dgm:pt>
    <dgm:pt modelId="{8D9BA49B-7B99-4743-A527-CC2E51FBBC0D}">
      <dgm:prSet/>
      <dgm:spPr/>
      <dgm:t>
        <a:bodyPr/>
        <a:lstStyle/>
        <a:p>
          <a:r>
            <a:rPr lang="en-US"/>
            <a:t>No correlation between other risk factors/carotid ultrasonography findings and CSVD.</a:t>
          </a:r>
        </a:p>
      </dgm:t>
    </dgm:pt>
    <dgm:pt modelId="{F352A595-20DB-4F2B-A2DE-02A91FFD2C95}" type="parTrans" cxnId="{A9F7A26F-B177-422E-B145-F90E48CADF2B}">
      <dgm:prSet/>
      <dgm:spPr/>
      <dgm:t>
        <a:bodyPr/>
        <a:lstStyle/>
        <a:p>
          <a:endParaRPr lang="en-US"/>
        </a:p>
      </dgm:t>
    </dgm:pt>
    <dgm:pt modelId="{9F305B74-E995-4BE5-88FB-50C982D6FB47}" type="sibTrans" cxnId="{A9F7A26F-B177-422E-B145-F90E48CADF2B}">
      <dgm:prSet phldrT="2" phldr="0"/>
      <dgm:spPr/>
      <dgm:t>
        <a:bodyPr/>
        <a:lstStyle/>
        <a:p>
          <a:r>
            <a:rPr lang="en-US"/>
            <a:t>2</a:t>
          </a:r>
        </a:p>
      </dgm:t>
    </dgm:pt>
    <dgm:pt modelId="{2DB3ED8E-94B8-4582-BA8C-0D46DF34E222}">
      <dgm:prSet/>
      <dgm:spPr/>
      <dgm:t>
        <a:bodyPr/>
        <a:lstStyle/>
        <a:p>
          <a:r>
            <a:rPr lang="en-US" dirty="0"/>
            <a:t>Is clinically insignificant stenosis truly insignificant?</a:t>
          </a:r>
        </a:p>
      </dgm:t>
    </dgm:pt>
    <dgm:pt modelId="{8D06E1E2-8AFC-45B7-B2DF-17B8CC5B9397}" type="parTrans" cxnId="{674199BB-B90C-4413-93EF-500488146BD6}">
      <dgm:prSet/>
      <dgm:spPr/>
      <dgm:t>
        <a:bodyPr/>
        <a:lstStyle/>
        <a:p>
          <a:endParaRPr lang="en-US"/>
        </a:p>
      </dgm:t>
    </dgm:pt>
    <dgm:pt modelId="{5D4D165B-52A4-4C27-9CAD-97E14CA47A3E}" type="sibTrans" cxnId="{674199BB-B90C-4413-93EF-500488146BD6}">
      <dgm:prSet phldrT="3" phldr="0"/>
      <dgm:spPr/>
      <dgm:t>
        <a:bodyPr/>
        <a:lstStyle/>
        <a:p>
          <a:r>
            <a:rPr lang="en-US"/>
            <a:t>3</a:t>
          </a:r>
        </a:p>
      </dgm:t>
    </dgm:pt>
    <dgm:pt modelId="{E1D52F5A-C176-42CB-90CD-E0925A353506}" type="pres">
      <dgm:prSet presAssocID="{2BC04011-4465-41A6-A076-C589E5FAB550}" presName="Name0" presStyleCnt="0">
        <dgm:presLayoutVars>
          <dgm:animLvl val="lvl"/>
          <dgm:resizeHandles val="exact"/>
        </dgm:presLayoutVars>
      </dgm:prSet>
      <dgm:spPr/>
    </dgm:pt>
    <dgm:pt modelId="{ACF446F2-1EAF-4AA2-90B0-D6FA686259BE}" type="pres">
      <dgm:prSet presAssocID="{93777783-8584-42D0-91F5-8340E515A368}" presName="compositeNode" presStyleCnt="0">
        <dgm:presLayoutVars>
          <dgm:bulletEnabled val="1"/>
        </dgm:presLayoutVars>
      </dgm:prSet>
      <dgm:spPr/>
    </dgm:pt>
    <dgm:pt modelId="{7122A513-A799-4E41-913F-3C2FA2CB2AA6}" type="pres">
      <dgm:prSet presAssocID="{93777783-8584-42D0-91F5-8340E515A368}" presName="bgRect" presStyleLbl="bgAccFollowNode1" presStyleIdx="0" presStyleCnt="3"/>
      <dgm:spPr/>
    </dgm:pt>
    <dgm:pt modelId="{1F57172A-AFE4-4CA3-884C-37B6D261D25E}" type="pres">
      <dgm:prSet presAssocID="{4F86AEEB-71E7-4ACE-8AF1-63529B8CC3A6}" presName="sibTransNodeCircle" presStyleLbl="alignNode1" presStyleIdx="0" presStyleCnt="6">
        <dgm:presLayoutVars>
          <dgm:chMax val="0"/>
          <dgm:bulletEnabled/>
        </dgm:presLayoutVars>
      </dgm:prSet>
      <dgm:spPr/>
    </dgm:pt>
    <dgm:pt modelId="{175A4A4A-AB7B-4D82-9037-6BDCBC3F20C3}" type="pres">
      <dgm:prSet presAssocID="{93777783-8584-42D0-91F5-8340E515A368}" presName="bottomLine" presStyleLbl="alignNode1" presStyleIdx="1" presStyleCnt="6">
        <dgm:presLayoutVars/>
      </dgm:prSet>
      <dgm:spPr/>
    </dgm:pt>
    <dgm:pt modelId="{EA21E7BD-7A86-4139-9351-26E5F62E818D}" type="pres">
      <dgm:prSet presAssocID="{93777783-8584-42D0-91F5-8340E515A368}" presName="nodeText" presStyleLbl="bgAccFollowNode1" presStyleIdx="0" presStyleCnt="3">
        <dgm:presLayoutVars>
          <dgm:bulletEnabled val="1"/>
        </dgm:presLayoutVars>
      </dgm:prSet>
      <dgm:spPr/>
    </dgm:pt>
    <dgm:pt modelId="{2F82E07D-B896-4CF1-BA51-CA217F1F1AEB}" type="pres">
      <dgm:prSet presAssocID="{4F86AEEB-71E7-4ACE-8AF1-63529B8CC3A6}" presName="sibTrans" presStyleCnt="0"/>
      <dgm:spPr/>
    </dgm:pt>
    <dgm:pt modelId="{1112C921-7F8E-4B0B-A357-87BCC26FBAEF}" type="pres">
      <dgm:prSet presAssocID="{8D9BA49B-7B99-4743-A527-CC2E51FBBC0D}" presName="compositeNode" presStyleCnt="0">
        <dgm:presLayoutVars>
          <dgm:bulletEnabled val="1"/>
        </dgm:presLayoutVars>
      </dgm:prSet>
      <dgm:spPr/>
    </dgm:pt>
    <dgm:pt modelId="{65B97E76-F7EE-4AEA-AB7A-BDE685512C2E}" type="pres">
      <dgm:prSet presAssocID="{8D9BA49B-7B99-4743-A527-CC2E51FBBC0D}" presName="bgRect" presStyleLbl="bgAccFollowNode1" presStyleIdx="1" presStyleCnt="3"/>
      <dgm:spPr/>
    </dgm:pt>
    <dgm:pt modelId="{86AA6750-5A41-414A-9888-BA02EA44043D}" type="pres">
      <dgm:prSet presAssocID="{9F305B74-E995-4BE5-88FB-50C982D6FB47}" presName="sibTransNodeCircle" presStyleLbl="alignNode1" presStyleIdx="2" presStyleCnt="6">
        <dgm:presLayoutVars>
          <dgm:chMax val="0"/>
          <dgm:bulletEnabled/>
        </dgm:presLayoutVars>
      </dgm:prSet>
      <dgm:spPr/>
    </dgm:pt>
    <dgm:pt modelId="{93D56E6E-DE1F-4518-8597-0E7B310AAC3B}" type="pres">
      <dgm:prSet presAssocID="{8D9BA49B-7B99-4743-A527-CC2E51FBBC0D}" presName="bottomLine" presStyleLbl="alignNode1" presStyleIdx="3" presStyleCnt="6">
        <dgm:presLayoutVars/>
      </dgm:prSet>
      <dgm:spPr/>
    </dgm:pt>
    <dgm:pt modelId="{C7389692-CBF4-4D8B-BEC4-6E6DB6BA519D}" type="pres">
      <dgm:prSet presAssocID="{8D9BA49B-7B99-4743-A527-CC2E51FBBC0D}" presName="nodeText" presStyleLbl="bgAccFollowNode1" presStyleIdx="1" presStyleCnt="3">
        <dgm:presLayoutVars>
          <dgm:bulletEnabled val="1"/>
        </dgm:presLayoutVars>
      </dgm:prSet>
      <dgm:spPr/>
    </dgm:pt>
    <dgm:pt modelId="{AEE5B7E6-DFC3-4C35-A96A-E4EA5C1A80BB}" type="pres">
      <dgm:prSet presAssocID="{9F305B74-E995-4BE5-88FB-50C982D6FB47}" presName="sibTrans" presStyleCnt="0"/>
      <dgm:spPr/>
    </dgm:pt>
    <dgm:pt modelId="{EE29F124-9C44-49C6-A82D-57F10AE694B7}" type="pres">
      <dgm:prSet presAssocID="{2DB3ED8E-94B8-4582-BA8C-0D46DF34E222}" presName="compositeNode" presStyleCnt="0">
        <dgm:presLayoutVars>
          <dgm:bulletEnabled val="1"/>
        </dgm:presLayoutVars>
      </dgm:prSet>
      <dgm:spPr/>
    </dgm:pt>
    <dgm:pt modelId="{E13B6C5C-A6C1-4210-8AD4-5C9B3E9592BC}" type="pres">
      <dgm:prSet presAssocID="{2DB3ED8E-94B8-4582-BA8C-0D46DF34E222}" presName="bgRect" presStyleLbl="bgAccFollowNode1" presStyleIdx="2" presStyleCnt="3"/>
      <dgm:spPr/>
    </dgm:pt>
    <dgm:pt modelId="{B28E5E72-29BC-4753-82BA-32F55F7A0C8E}" type="pres">
      <dgm:prSet presAssocID="{5D4D165B-52A4-4C27-9CAD-97E14CA47A3E}" presName="sibTransNodeCircle" presStyleLbl="alignNode1" presStyleIdx="4" presStyleCnt="6">
        <dgm:presLayoutVars>
          <dgm:chMax val="0"/>
          <dgm:bulletEnabled/>
        </dgm:presLayoutVars>
      </dgm:prSet>
      <dgm:spPr/>
    </dgm:pt>
    <dgm:pt modelId="{CA3CEB63-3C28-4A09-AD0C-9476CF092DB9}" type="pres">
      <dgm:prSet presAssocID="{2DB3ED8E-94B8-4582-BA8C-0D46DF34E222}" presName="bottomLine" presStyleLbl="alignNode1" presStyleIdx="5" presStyleCnt="6">
        <dgm:presLayoutVars/>
      </dgm:prSet>
      <dgm:spPr/>
    </dgm:pt>
    <dgm:pt modelId="{F4FC7CF7-A072-4F0E-97DE-03D57F3802E5}" type="pres">
      <dgm:prSet presAssocID="{2DB3ED8E-94B8-4582-BA8C-0D46DF34E222}" presName="nodeText" presStyleLbl="bgAccFollowNode1" presStyleIdx="2" presStyleCnt="3">
        <dgm:presLayoutVars>
          <dgm:bulletEnabled val="1"/>
        </dgm:presLayoutVars>
      </dgm:prSet>
      <dgm:spPr/>
    </dgm:pt>
  </dgm:ptLst>
  <dgm:cxnLst>
    <dgm:cxn modelId="{C1BC9C1F-5632-487F-8955-EC3E730C6A3E}" srcId="{2BC04011-4465-41A6-A076-C589E5FAB550}" destId="{93777783-8584-42D0-91F5-8340E515A368}" srcOrd="0" destOrd="0" parTransId="{73C49AB6-836F-4523-BBC4-6E241D85F7B7}" sibTransId="{4F86AEEB-71E7-4ACE-8AF1-63529B8CC3A6}"/>
    <dgm:cxn modelId="{E4C1D62B-9A2C-4FF6-80C0-5DED533424B4}" type="presOf" srcId="{9F305B74-E995-4BE5-88FB-50C982D6FB47}" destId="{86AA6750-5A41-414A-9888-BA02EA44043D}" srcOrd="0" destOrd="0" presId="urn:microsoft.com/office/officeart/2016/7/layout/BasicLinearProcessNumbered"/>
    <dgm:cxn modelId="{EE5F4231-F24F-46C6-B79A-163B8B7FA51F}" type="presOf" srcId="{2BC04011-4465-41A6-A076-C589E5FAB550}" destId="{E1D52F5A-C176-42CB-90CD-E0925A353506}" srcOrd="0" destOrd="0" presId="urn:microsoft.com/office/officeart/2016/7/layout/BasicLinearProcessNumbered"/>
    <dgm:cxn modelId="{D1CBA93C-60BC-4F6C-ABD6-A892AE1A8CC0}" type="presOf" srcId="{93777783-8584-42D0-91F5-8340E515A368}" destId="{7122A513-A799-4E41-913F-3C2FA2CB2AA6}" srcOrd="0" destOrd="0" presId="urn:microsoft.com/office/officeart/2016/7/layout/BasicLinearProcessNumbered"/>
    <dgm:cxn modelId="{AA924A5C-79ED-4EBB-B5CA-CE79A9ADB690}" type="presOf" srcId="{5D4D165B-52A4-4C27-9CAD-97E14CA47A3E}" destId="{B28E5E72-29BC-4753-82BA-32F55F7A0C8E}" srcOrd="0" destOrd="0" presId="urn:microsoft.com/office/officeart/2016/7/layout/BasicLinearProcessNumbered"/>
    <dgm:cxn modelId="{D1F15446-864A-43C6-B1C9-64C3A5701124}" type="presOf" srcId="{93777783-8584-42D0-91F5-8340E515A368}" destId="{EA21E7BD-7A86-4139-9351-26E5F62E818D}" srcOrd="1" destOrd="0" presId="urn:microsoft.com/office/officeart/2016/7/layout/BasicLinearProcessNumbered"/>
    <dgm:cxn modelId="{A9F7A26F-B177-422E-B145-F90E48CADF2B}" srcId="{2BC04011-4465-41A6-A076-C589E5FAB550}" destId="{8D9BA49B-7B99-4743-A527-CC2E51FBBC0D}" srcOrd="1" destOrd="0" parTransId="{F352A595-20DB-4F2B-A2DE-02A91FFD2C95}" sibTransId="{9F305B74-E995-4BE5-88FB-50C982D6FB47}"/>
    <dgm:cxn modelId="{B336757A-A46D-45E7-B410-100381ADB7FB}" type="presOf" srcId="{2DB3ED8E-94B8-4582-BA8C-0D46DF34E222}" destId="{E13B6C5C-A6C1-4210-8AD4-5C9B3E9592BC}" srcOrd="0" destOrd="0" presId="urn:microsoft.com/office/officeart/2016/7/layout/BasicLinearProcessNumbered"/>
    <dgm:cxn modelId="{76506790-C0ED-4BEF-B3DE-807B4EEC2EFC}" type="presOf" srcId="{8D9BA49B-7B99-4743-A527-CC2E51FBBC0D}" destId="{65B97E76-F7EE-4AEA-AB7A-BDE685512C2E}" srcOrd="0" destOrd="0" presId="urn:microsoft.com/office/officeart/2016/7/layout/BasicLinearProcessNumbered"/>
    <dgm:cxn modelId="{20130BAC-40C9-470B-B6EC-D72C8EF183DF}" type="presOf" srcId="{4F86AEEB-71E7-4ACE-8AF1-63529B8CC3A6}" destId="{1F57172A-AFE4-4CA3-884C-37B6D261D25E}" srcOrd="0" destOrd="0" presId="urn:microsoft.com/office/officeart/2016/7/layout/BasicLinearProcessNumbered"/>
    <dgm:cxn modelId="{213D9FB1-DDA4-4A94-B8EC-96275437FDF4}" type="presOf" srcId="{2DB3ED8E-94B8-4582-BA8C-0D46DF34E222}" destId="{F4FC7CF7-A072-4F0E-97DE-03D57F3802E5}" srcOrd="1" destOrd="0" presId="urn:microsoft.com/office/officeart/2016/7/layout/BasicLinearProcessNumbered"/>
    <dgm:cxn modelId="{674199BB-B90C-4413-93EF-500488146BD6}" srcId="{2BC04011-4465-41A6-A076-C589E5FAB550}" destId="{2DB3ED8E-94B8-4582-BA8C-0D46DF34E222}" srcOrd="2" destOrd="0" parTransId="{8D06E1E2-8AFC-45B7-B2DF-17B8CC5B9397}" sibTransId="{5D4D165B-52A4-4C27-9CAD-97E14CA47A3E}"/>
    <dgm:cxn modelId="{53942ED2-BFBA-47FE-98E6-07ACA2445D19}" type="presOf" srcId="{8D9BA49B-7B99-4743-A527-CC2E51FBBC0D}" destId="{C7389692-CBF4-4D8B-BEC4-6E6DB6BA519D}" srcOrd="1" destOrd="0" presId="urn:microsoft.com/office/officeart/2016/7/layout/BasicLinearProcessNumbered"/>
    <dgm:cxn modelId="{93A1D302-4EDF-4CAA-A989-9A184AA23C12}" type="presParOf" srcId="{E1D52F5A-C176-42CB-90CD-E0925A353506}" destId="{ACF446F2-1EAF-4AA2-90B0-D6FA686259BE}" srcOrd="0" destOrd="0" presId="urn:microsoft.com/office/officeart/2016/7/layout/BasicLinearProcessNumbered"/>
    <dgm:cxn modelId="{5970766E-DEBD-4D13-B663-939490E0E5AF}" type="presParOf" srcId="{ACF446F2-1EAF-4AA2-90B0-D6FA686259BE}" destId="{7122A513-A799-4E41-913F-3C2FA2CB2AA6}" srcOrd="0" destOrd="0" presId="urn:microsoft.com/office/officeart/2016/7/layout/BasicLinearProcessNumbered"/>
    <dgm:cxn modelId="{EA434EAE-D984-4DF7-91CD-508E9F647A8B}" type="presParOf" srcId="{ACF446F2-1EAF-4AA2-90B0-D6FA686259BE}" destId="{1F57172A-AFE4-4CA3-884C-37B6D261D25E}" srcOrd="1" destOrd="0" presId="urn:microsoft.com/office/officeart/2016/7/layout/BasicLinearProcessNumbered"/>
    <dgm:cxn modelId="{EE4CE6D8-0802-4AED-BBB0-8B2424801234}" type="presParOf" srcId="{ACF446F2-1EAF-4AA2-90B0-D6FA686259BE}" destId="{175A4A4A-AB7B-4D82-9037-6BDCBC3F20C3}" srcOrd="2" destOrd="0" presId="urn:microsoft.com/office/officeart/2016/7/layout/BasicLinearProcessNumbered"/>
    <dgm:cxn modelId="{E3537DC4-FE3B-42D4-AE14-65F4ED997DFA}" type="presParOf" srcId="{ACF446F2-1EAF-4AA2-90B0-D6FA686259BE}" destId="{EA21E7BD-7A86-4139-9351-26E5F62E818D}" srcOrd="3" destOrd="0" presId="urn:microsoft.com/office/officeart/2016/7/layout/BasicLinearProcessNumbered"/>
    <dgm:cxn modelId="{3E666FCC-8CFF-4A1A-83DC-4A78590DCE32}" type="presParOf" srcId="{E1D52F5A-C176-42CB-90CD-E0925A353506}" destId="{2F82E07D-B896-4CF1-BA51-CA217F1F1AEB}" srcOrd="1" destOrd="0" presId="urn:microsoft.com/office/officeart/2016/7/layout/BasicLinearProcessNumbered"/>
    <dgm:cxn modelId="{CB81EABC-AB16-4F70-9FA5-5A4BE94A85D9}" type="presParOf" srcId="{E1D52F5A-C176-42CB-90CD-E0925A353506}" destId="{1112C921-7F8E-4B0B-A357-87BCC26FBAEF}" srcOrd="2" destOrd="0" presId="urn:microsoft.com/office/officeart/2016/7/layout/BasicLinearProcessNumbered"/>
    <dgm:cxn modelId="{63C5EA7F-F263-4990-9E81-A5DD8FA42E69}" type="presParOf" srcId="{1112C921-7F8E-4B0B-A357-87BCC26FBAEF}" destId="{65B97E76-F7EE-4AEA-AB7A-BDE685512C2E}" srcOrd="0" destOrd="0" presId="urn:microsoft.com/office/officeart/2016/7/layout/BasicLinearProcessNumbered"/>
    <dgm:cxn modelId="{6D19127D-7E22-464A-AF93-0FCD06F2F74F}" type="presParOf" srcId="{1112C921-7F8E-4B0B-A357-87BCC26FBAEF}" destId="{86AA6750-5A41-414A-9888-BA02EA44043D}" srcOrd="1" destOrd="0" presId="urn:microsoft.com/office/officeart/2016/7/layout/BasicLinearProcessNumbered"/>
    <dgm:cxn modelId="{D13A86CB-1143-47BB-8D27-B3A9B4818123}" type="presParOf" srcId="{1112C921-7F8E-4B0B-A357-87BCC26FBAEF}" destId="{93D56E6E-DE1F-4518-8597-0E7B310AAC3B}" srcOrd="2" destOrd="0" presId="urn:microsoft.com/office/officeart/2016/7/layout/BasicLinearProcessNumbered"/>
    <dgm:cxn modelId="{EA905712-8B94-41D5-8CE9-2141285E643E}" type="presParOf" srcId="{1112C921-7F8E-4B0B-A357-87BCC26FBAEF}" destId="{C7389692-CBF4-4D8B-BEC4-6E6DB6BA519D}" srcOrd="3" destOrd="0" presId="urn:microsoft.com/office/officeart/2016/7/layout/BasicLinearProcessNumbered"/>
    <dgm:cxn modelId="{7A5B4090-97F9-4EAD-8C04-F999C01B036A}" type="presParOf" srcId="{E1D52F5A-C176-42CB-90CD-E0925A353506}" destId="{AEE5B7E6-DFC3-4C35-A96A-E4EA5C1A80BB}" srcOrd="3" destOrd="0" presId="urn:microsoft.com/office/officeart/2016/7/layout/BasicLinearProcessNumbered"/>
    <dgm:cxn modelId="{91B98CDD-BC96-44A4-A042-D93C7928256D}" type="presParOf" srcId="{E1D52F5A-C176-42CB-90CD-E0925A353506}" destId="{EE29F124-9C44-49C6-A82D-57F10AE694B7}" srcOrd="4" destOrd="0" presId="urn:microsoft.com/office/officeart/2016/7/layout/BasicLinearProcessNumbered"/>
    <dgm:cxn modelId="{7D28FE6B-F0EE-4043-B5B3-AFC683E7A9E6}" type="presParOf" srcId="{EE29F124-9C44-49C6-A82D-57F10AE694B7}" destId="{E13B6C5C-A6C1-4210-8AD4-5C9B3E9592BC}" srcOrd="0" destOrd="0" presId="urn:microsoft.com/office/officeart/2016/7/layout/BasicLinearProcessNumbered"/>
    <dgm:cxn modelId="{E266B41F-C21D-4600-9B81-667C0A502F59}" type="presParOf" srcId="{EE29F124-9C44-49C6-A82D-57F10AE694B7}" destId="{B28E5E72-29BC-4753-82BA-32F55F7A0C8E}" srcOrd="1" destOrd="0" presId="urn:microsoft.com/office/officeart/2016/7/layout/BasicLinearProcessNumbered"/>
    <dgm:cxn modelId="{15A1DEF1-B197-4BE0-A026-D95410134962}" type="presParOf" srcId="{EE29F124-9C44-49C6-A82D-57F10AE694B7}" destId="{CA3CEB63-3C28-4A09-AD0C-9476CF092DB9}" srcOrd="2" destOrd="0" presId="urn:microsoft.com/office/officeart/2016/7/layout/BasicLinearProcessNumbered"/>
    <dgm:cxn modelId="{E54ECF7B-18FA-45E5-97F3-E31FDD0C35B4}" type="presParOf" srcId="{EE29F124-9C44-49C6-A82D-57F10AE694B7}" destId="{F4FC7CF7-A072-4F0E-97DE-03D57F3802E5}" srcOrd="3" destOrd="0" presId="urn:microsoft.com/office/officeart/2016/7/layout/BasicLinearProcessNumbered"/>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22A513-A799-4E41-913F-3C2FA2CB2AA6}">
      <dsp:nvSpPr>
        <dsp:cNvPr id="0" name=""/>
        <dsp:cNvSpPr/>
      </dsp:nvSpPr>
      <dsp:spPr>
        <a:xfrm>
          <a:off x="0" y="0"/>
          <a:ext cx="2368250" cy="3310816"/>
        </a:xfrm>
        <a:prstGeom prst="rect">
          <a:avLst/>
        </a:prstGeom>
        <a:solidFill>
          <a:schemeClr val="accent5">
            <a:tint val="40000"/>
            <a:alpha val="90000"/>
            <a:hueOff val="0"/>
            <a:satOff val="0"/>
            <a:lumOff val="0"/>
            <a:alphaOff val="0"/>
          </a:schemeClr>
        </a:solidFill>
        <a:ln w="15875" cap="rnd"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4638" tIns="330200" rIns="184638" bIns="330200" numCol="1" spcCol="1270" anchor="t" anchorCtr="0">
          <a:noAutofit/>
        </a:bodyPr>
        <a:lstStyle/>
        <a:p>
          <a:pPr marL="0" lvl="0" indent="0" algn="l" defTabSz="755650">
            <a:lnSpc>
              <a:spcPct val="90000"/>
            </a:lnSpc>
            <a:spcBef>
              <a:spcPct val="0"/>
            </a:spcBef>
            <a:spcAft>
              <a:spcPct val="35000"/>
            </a:spcAft>
            <a:buNone/>
          </a:pPr>
          <a:r>
            <a:rPr lang="en-US" sz="1700" kern="1200"/>
            <a:t>Correlation between aging and CSVD was found!</a:t>
          </a:r>
        </a:p>
      </dsp:txBody>
      <dsp:txXfrm>
        <a:off x="0" y="1258110"/>
        <a:ext cx="2368250" cy="1986489"/>
      </dsp:txXfrm>
    </dsp:sp>
    <dsp:sp modelId="{1F57172A-AFE4-4CA3-884C-37B6D261D25E}">
      <dsp:nvSpPr>
        <dsp:cNvPr id="0" name=""/>
        <dsp:cNvSpPr/>
      </dsp:nvSpPr>
      <dsp:spPr>
        <a:xfrm>
          <a:off x="687502" y="331081"/>
          <a:ext cx="993244" cy="993244"/>
        </a:xfrm>
        <a:prstGeom prst="ellipse">
          <a:avLst/>
        </a:prstGeom>
        <a:solidFill>
          <a:schemeClr val="accent5">
            <a:hueOff val="0"/>
            <a:satOff val="0"/>
            <a:lumOff val="0"/>
            <a:alphaOff val="0"/>
          </a:schemeClr>
        </a:solidFill>
        <a:ln w="15875" cap="rnd" cmpd="sng" algn="ctr">
          <a:solidFill>
            <a:schemeClr val="accent5">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7437" tIns="12700" rIns="77437"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832959" y="476538"/>
        <a:ext cx="702330" cy="702330"/>
      </dsp:txXfrm>
    </dsp:sp>
    <dsp:sp modelId="{175A4A4A-AB7B-4D82-9037-6BDCBC3F20C3}">
      <dsp:nvSpPr>
        <dsp:cNvPr id="0" name=""/>
        <dsp:cNvSpPr/>
      </dsp:nvSpPr>
      <dsp:spPr>
        <a:xfrm>
          <a:off x="0" y="3310744"/>
          <a:ext cx="2368250" cy="72"/>
        </a:xfrm>
        <a:prstGeom prst="rect">
          <a:avLst/>
        </a:prstGeom>
        <a:solidFill>
          <a:schemeClr val="accent5">
            <a:hueOff val="-1351709"/>
            <a:satOff val="-3484"/>
            <a:lumOff val="-2353"/>
            <a:alphaOff val="0"/>
          </a:schemeClr>
        </a:solidFill>
        <a:ln w="15875" cap="rnd" cmpd="sng" algn="ctr">
          <a:solidFill>
            <a:schemeClr val="accent5">
              <a:hueOff val="-1351709"/>
              <a:satOff val="-3484"/>
              <a:lumOff val="-2353"/>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65B97E76-F7EE-4AEA-AB7A-BDE685512C2E}">
      <dsp:nvSpPr>
        <dsp:cNvPr id="0" name=""/>
        <dsp:cNvSpPr/>
      </dsp:nvSpPr>
      <dsp:spPr>
        <a:xfrm>
          <a:off x="2605075" y="0"/>
          <a:ext cx="2368250" cy="3310816"/>
        </a:xfrm>
        <a:prstGeom prst="rect">
          <a:avLst/>
        </a:prstGeom>
        <a:solidFill>
          <a:schemeClr val="accent5">
            <a:tint val="40000"/>
            <a:alpha val="90000"/>
            <a:hueOff val="-3369881"/>
            <a:satOff val="-11416"/>
            <a:lumOff val="-1464"/>
            <a:alphaOff val="0"/>
          </a:schemeClr>
        </a:solidFill>
        <a:ln w="15875" cap="rnd" cmpd="sng" algn="ctr">
          <a:solidFill>
            <a:schemeClr val="accent5">
              <a:tint val="40000"/>
              <a:alpha val="90000"/>
              <a:hueOff val="-3369881"/>
              <a:satOff val="-11416"/>
              <a:lumOff val="-146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4638" tIns="330200" rIns="184638" bIns="330200" numCol="1" spcCol="1270" anchor="t" anchorCtr="0">
          <a:noAutofit/>
        </a:bodyPr>
        <a:lstStyle/>
        <a:p>
          <a:pPr marL="0" lvl="0" indent="0" algn="l" defTabSz="755650">
            <a:lnSpc>
              <a:spcPct val="90000"/>
            </a:lnSpc>
            <a:spcBef>
              <a:spcPct val="0"/>
            </a:spcBef>
            <a:spcAft>
              <a:spcPct val="35000"/>
            </a:spcAft>
            <a:buNone/>
          </a:pPr>
          <a:r>
            <a:rPr lang="en-US" sz="1700" kern="1200"/>
            <a:t>No correlation between other risk factors/carotid ultrasonography findings and CSVD.</a:t>
          </a:r>
        </a:p>
      </dsp:txBody>
      <dsp:txXfrm>
        <a:off x="2605075" y="1258110"/>
        <a:ext cx="2368250" cy="1986489"/>
      </dsp:txXfrm>
    </dsp:sp>
    <dsp:sp modelId="{86AA6750-5A41-414A-9888-BA02EA44043D}">
      <dsp:nvSpPr>
        <dsp:cNvPr id="0" name=""/>
        <dsp:cNvSpPr/>
      </dsp:nvSpPr>
      <dsp:spPr>
        <a:xfrm>
          <a:off x="3292578" y="331081"/>
          <a:ext cx="993244" cy="993244"/>
        </a:xfrm>
        <a:prstGeom prst="ellipse">
          <a:avLst/>
        </a:prstGeom>
        <a:solidFill>
          <a:schemeClr val="accent5">
            <a:hueOff val="-2703417"/>
            <a:satOff val="-6968"/>
            <a:lumOff val="-4706"/>
            <a:alphaOff val="0"/>
          </a:schemeClr>
        </a:solidFill>
        <a:ln w="15875" cap="rnd" cmpd="sng" algn="ctr">
          <a:solidFill>
            <a:schemeClr val="accent5">
              <a:hueOff val="-2703417"/>
              <a:satOff val="-6968"/>
              <a:lumOff val="-4706"/>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7437" tIns="12700" rIns="77437"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3438035" y="476538"/>
        <a:ext cx="702330" cy="702330"/>
      </dsp:txXfrm>
    </dsp:sp>
    <dsp:sp modelId="{93D56E6E-DE1F-4518-8597-0E7B310AAC3B}">
      <dsp:nvSpPr>
        <dsp:cNvPr id="0" name=""/>
        <dsp:cNvSpPr/>
      </dsp:nvSpPr>
      <dsp:spPr>
        <a:xfrm>
          <a:off x="2605075" y="3310744"/>
          <a:ext cx="2368250" cy="72"/>
        </a:xfrm>
        <a:prstGeom prst="rect">
          <a:avLst/>
        </a:prstGeom>
        <a:solidFill>
          <a:schemeClr val="accent5">
            <a:hueOff val="-4055126"/>
            <a:satOff val="-10451"/>
            <a:lumOff val="-7059"/>
            <a:alphaOff val="0"/>
          </a:schemeClr>
        </a:solidFill>
        <a:ln w="15875" cap="rnd" cmpd="sng" algn="ctr">
          <a:solidFill>
            <a:schemeClr val="accent5">
              <a:hueOff val="-4055126"/>
              <a:satOff val="-10451"/>
              <a:lumOff val="-7059"/>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E13B6C5C-A6C1-4210-8AD4-5C9B3E9592BC}">
      <dsp:nvSpPr>
        <dsp:cNvPr id="0" name=""/>
        <dsp:cNvSpPr/>
      </dsp:nvSpPr>
      <dsp:spPr>
        <a:xfrm>
          <a:off x="5210150" y="0"/>
          <a:ext cx="2368250" cy="3310816"/>
        </a:xfrm>
        <a:prstGeom prst="rect">
          <a:avLst/>
        </a:prstGeom>
        <a:solidFill>
          <a:schemeClr val="accent5">
            <a:tint val="40000"/>
            <a:alpha val="90000"/>
            <a:hueOff val="-6739762"/>
            <a:satOff val="-22832"/>
            <a:lumOff val="-2928"/>
            <a:alphaOff val="0"/>
          </a:schemeClr>
        </a:solidFill>
        <a:ln w="15875" cap="rnd" cmpd="sng" algn="ctr">
          <a:solidFill>
            <a:schemeClr val="accent5">
              <a:tint val="40000"/>
              <a:alpha val="90000"/>
              <a:hueOff val="-6739762"/>
              <a:satOff val="-22832"/>
              <a:lumOff val="-292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4638" tIns="330200" rIns="184638" bIns="330200" numCol="1" spcCol="1270" anchor="t" anchorCtr="0">
          <a:noAutofit/>
        </a:bodyPr>
        <a:lstStyle/>
        <a:p>
          <a:pPr marL="0" lvl="0" indent="0" algn="l" defTabSz="755650">
            <a:lnSpc>
              <a:spcPct val="90000"/>
            </a:lnSpc>
            <a:spcBef>
              <a:spcPct val="0"/>
            </a:spcBef>
            <a:spcAft>
              <a:spcPct val="35000"/>
            </a:spcAft>
            <a:buNone/>
          </a:pPr>
          <a:r>
            <a:rPr lang="en-US" sz="1700" kern="1200" dirty="0"/>
            <a:t>Is clinically insignificant stenosis truly insignificant?</a:t>
          </a:r>
        </a:p>
      </dsp:txBody>
      <dsp:txXfrm>
        <a:off x="5210150" y="1258110"/>
        <a:ext cx="2368250" cy="1986489"/>
      </dsp:txXfrm>
    </dsp:sp>
    <dsp:sp modelId="{B28E5E72-29BC-4753-82BA-32F55F7A0C8E}">
      <dsp:nvSpPr>
        <dsp:cNvPr id="0" name=""/>
        <dsp:cNvSpPr/>
      </dsp:nvSpPr>
      <dsp:spPr>
        <a:xfrm>
          <a:off x="5897653" y="331081"/>
          <a:ext cx="993244" cy="993244"/>
        </a:xfrm>
        <a:prstGeom prst="ellipse">
          <a:avLst/>
        </a:prstGeom>
        <a:solidFill>
          <a:schemeClr val="accent5">
            <a:hueOff val="-5406834"/>
            <a:satOff val="-13935"/>
            <a:lumOff val="-9412"/>
            <a:alphaOff val="0"/>
          </a:schemeClr>
        </a:solidFill>
        <a:ln w="15875" cap="rnd" cmpd="sng" algn="ctr">
          <a:solidFill>
            <a:schemeClr val="accent5">
              <a:hueOff val="-5406834"/>
              <a:satOff val="-13935"/>
              <a:lumOff val="-9412"/>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7437" tIns="12700" rIns="77437"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6043110" y="476538"/>
        <a:ext cx="702330" cy="702330"/>
      </dsp:txXfrm>
    </dsp:sp>
    <dsp:sp modelId="{CA3CEB63-3C28-4A09-AD0C-9476CF092DB9}">
      <dsp:nvSpPr>
        <dsp:cNvPr id="0" name=""/>
        <dsp:cNvSpPr/>
      </dsp:nvSpPr>
      <dsp:spPr>
        <a:xfrm>
          <a:off x="5210150" y="3310744"/>
          <a:ext cx="2368250" cy="72"/>
        </a:xfrm>
        <a:prstGeom prst="rect">
          <a:avLst/>
        </a:prstGeom>
        <a:solidFill>
          <a:schemeClr val="accent5">
            <a:hueOff val="-6758543"/>
            <a:satOff val="-17419"/>
            <a:lumOff val="-11765"/>
            <a:alphaOff val="0"/>
          </a:schemeClr>
        </a:solidFill>
        <a:ln w="15875" cap="rnd" cmpd="sng" algn="ctr">
          <a:solidFill>
            <a:schemeClr val="accent5">
              <a:hueOff val="-6758543"/>
              <a:satOff val="-17419"/>
              <a:lumOff val="-11765"/>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0F53D72-5518-48AC-AB9A-D2B1B8C73185}" type="datetimeFigureOut">
              <a:rPr lang="en-US" smtClean="0"/>
              <a:t>11-Oct-21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579A68-FDBF-4DFE-882A-79A81ED11282}" type="slidenum">
              <a:rPr lang="en-US" smtClean="0"/>
              <a:t>‹#›</a:t>
            </a:fld>
            <a:endParaRPr lang="en-US"/>
          </a:p>
        </p:txBody>
      </p:sp>
    </p:spTree>
    <p:extLst>
      <p:ext uri="{BB962C8B-B14F-4D97-AF65-F5344CB8AC3E}">
        <p14:creationId xmlns:p14="http://schemas.microsoft.com/office/powerpoint/2010/main" val="11976220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0F53D72-5518-48AC-AB9A-D2B1B8C73185}" type="datetimeFigureOut">
              <a:rPr lang="en-US" smtClean="0"/>
              <a:t>11-Oct-21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579A68-FDBF-4DFE-882A-79A81ED11282}" type="slidenum">
              <a:rPr lang="en-US" smtClean="0"/>
              <a:t>‹#›</a:t>
            </a:fld>
            <a:endParaRPr lang="en-US"/>
          </a:p>
        </p:txBody>
      </p:sp>
    </p:spTree>
    <p:extLst>
      <p:ext uri="{BB962C8B-B14F-4D97-AF65-F5344CB8AC3E}">
        <p14:creationId xmlns:p14="http://schemas.microsoft.com/office/powerpoint/2010/main" val="26498266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Click to edit Master text styles</a:t>
            </a:r>
          </a:p>
        </p:txBody>
      </p:sp>
      <p:sp>
        <p:nvSpPr>
          <p:cNvPr id="4" name="Date Placeholder 3"/>
          <p:cNvSpPr>
            <a:spLocks noGrp="1"/>
          </p:cNvSpPr>
          <p:nvPr>
            <p:ph type="dt" sz="half" idx="10"/>
          </p:nvPr>
        </p:nvSpPr>
        <p:spPr/>
        <p:txBody>
          <a:bodyPr/>
          <a:lstStyle/>
          <a:p>
            <a:fld id="{90F53D72-5518-48AC-AB9A-D2B1B8C73185}" type="datetimeFigureOut">
              <a:rPr lang="en-US" smtClean="0"/>
              <a:t>11-Oct-21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579A68-FDBF-4DFE-882A-79A81ED11282}" type="slidenum">
              <a:rPr lang="en-US" smtClean="0"/>
              <a:t>‹#›</a:t>
            </a:fld>
            <a:endParaRPr lang="en-US"/>
          </a:p>
        </p:txBody>
      </p:sp>
    </p:spTree>
    <p:extLst>
      <p:ext uri="{BB962C8B-B14F-4D97-AF65-F5344CB8AC3E}">
        <p14:creationId xmlns:p14="http://schemas.microsoft.com/office/powerpoint/2010/main" val="23302115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a:t>Click to edit Master text styles</a:t>
            </a:r>
          </a:p>
        </p:txBody>
      </p:sp>
      <p:sp>
        <p:nvSpPr>
          <p:cNvPr id="2" name="Date Placeholder 1"/>
          <p:cNvSpPr>
            <a:spLocks noGrp="1"/>
          </p:cNvSpPr>
          <p:nvPr>
            <p:ph type="dt" sz="half" idx="10"/>
          </p:nvPr>
        </p:nvSpPr>
        <p:spPr/>
        <p:txBody>
          <a:bodyPr/>
          <a:lstStyle/>
          <a:p>
            <a:fld id="{90F53D72-5518-48AC-AB9A-D2B1B8C73185}" type="datetimeFigureOut">
              <a:rPr lang="en-US" smtClean="0"/>
              <a:t>11-Oct-21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579A68-FDBF-4DFE-882A-79A81ED11282}" type="slidenum">
              <a:rPr lang="en-US" smtClean="0"/>
              <a:t>‹#›</a:t>
            </a:fld>
            <a:endParaRPr lang="en-US"/>
          </a:p>
        </p:txBody>
      </p:sp>
    </p:spTree>
    <p:extLst>
      <p:ext uri="{BB962C8B-B14F-4D97-AF65-F5344CB8AC3E}">
        <p14:creationId xmlns:p14="http://schemas.microsoft.com/office/powerpoint/2010/main" val="41114621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0F53D72-5518-48AC-AB9A-D2B1B8C73185}" type="datetimeFigureOut">
              <a:rPr lang="en-US" smtClean="0"/>
              <a:t>11-Oct-21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579A68-FDBF-4DFE-882A-79A81ED11282}" type="slidenum">
              <a:rPr lang="en-US" smtClean="0"/>
              <a:t>‹#›</a:t>
            </a:fld>
            <a:endParaRPr lang="en-US"/>
          </a:p>
        </p:txBody>
      </p:sp>
    </p:spTree>
    <p:extLst>
      <p:ext uri="{BB962C8B-B14F-4D97-AF65-F5344CB8AC3E}">
        <p14:creationId xmlns:p14="http://schemas.microsoft.com/office/powerpoint/2010/main" val="10521173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0F53D72-5518-48AC-AB9A-D2B1B8C73185}" type="datetimeFigureOut">
              <a:rPr lang="en-US" smtClean="0"/>
              <a:t>11-Oct-21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579A68-FDBF-4DFE-882A-79A81ED11282}" type="slidenum">
              <a:rPr lang="en-US" smtClean="0"/>
              <a:t>‹#›</a:t>
            </a:fld>
            <a:endParaRPr lang="en-US"/>
          </a:p>
        </p:txBody>
      </p:sp>
    </p:spTree>
    <p:extLst>
      <p:ext uri="{BB962C8B-B14F-4D97-AF65-F5344CB8AC3E}">
        <p14:creationId xmlns:p14="http://schemas.microsoft.com/office/powerpoint/2010/main" val="3310786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a:t>Click to edit Master title style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0F53D72-5518-48AC-AB9A-D2B1B8C73185}" type="datetimeFigureOut">
              <a:rPr lang="en-US" smtClean="0"/>
              <a:t>11-Oct-21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579A68-FDBF-4DFE-882A-79A81ED11282}" type="slidenum">
              <a:rPr lang="en-US" smtClean="0"/>
              <a:t>‹#›</a:t>
            </a:fld>
            <a:endParaRPr lang="en-US"/>
          </a:p>
        </p:txBody>
      </p:sp>
    </p:spTree>
    <p:extLst>
      <p:ext uri="{BB962C8B-B14F-4D97-AF65-F5344CB8AC3E}">
        <p14:creationId xmlns:p14="http://schemas.microsoft.com/office/powerpoint/2010/main" val="5442895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a:t>Click to edit Master title style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F53D72-5518-48AC-AB9A-D2B1B8C73185}" type="datetimeFigureOut">
              <a:rPr lang="en-US" smtClean="0"/>
              <a:t>11-Oct-21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579A68-FDBF-4DFE-882A-79A81ED11282}" type="slidenum">
              <a:rPr lang="en-US" smtClean="0"/>
              <a:t>‹#›</a:t>
            </a:fld>
            <a:endParaRPr lang="en-US"/>
          </a:p>
        </p:txBody>
      </p:sp>
    </p:spTree>
    <p:extLst>
      <p:ext uri="{BB962C8B-B14F-4D97-AF65-F5344CB8AC3E}">
        <p14:creationId xmlns:p14="http://schemas.microsoft.com/office/powerpoint/2010/main" val="1323247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0F53D72-5518-48AC-AB9A-D2B1B8C73185}" type="datetimeFigureOut">
              <a:rPr lang="en-US" smtClean="0"/>
              <a:t>11-Oct-21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579A68-FDBF-4DFE-882A-79A81ED11282}" type="slidenum">
              <a:rPr lang="en-US" smtClean="0"/>
              <a:t>‹#›</a:t>
            </a:fld>
            <a:endParaRPr lang="en-US"/>
          </a:p>
        </p:txBody>
      </p:sp>
    </p:spTree>
    <p:extLst>
      <p:ext uri="{BB962C8B-B14F-4D97-AF65-F5344CB8AC3E}">
        <p14:creationId xmlns:p14="http://schemas.microsoft.com/office/powerpoint/2010/main" val="3077898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0F53D72-5518-48AC-AB9A-D2B1B8C73185}" type="datetimeFigureOut">
              <a:rPr lang="en-US" smtClean="0"/>
              <a:t>11-Oct-21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579A68-FDBF-4DFE-882A-79A81ED11282}" type="slidenum">
              <a:rPr lang="en-US" smtClean="0"/>
              <a:t>‹#›</a:t>
            </a:fld>
            <a:endParaRPr lang="en-US"/>
          </a:p>
        </p:txBody>
      </p:sp>
    </p:spTree>
    <p:extLst>
      <p:ext uri="{BB962C8B-B14F-4D97-AF65-F5344CB8AC3E}">
        <p14:creationId xmlns:p14="http://schemas.microsoft.com/office/powerpoint/2010/main" val="3824492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0F53D72-5518-48AC-AB9A-D2B1B8C73185}" type="datetimeFigureOut">
              <a:rPr lang="en-US" smtClean="0"/>
              <a:t>11-Oct-21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579A68-FDBF-4DFE-882A-79A81ED11282}" type="slidenum">
              <a:rPr lang="en-US" smtClean="0"/>
              <a:t>‹#›</a:t>
            </a:fld>
            <a:endParaRPr lang="en-US"/>
          </a:p>
        </p:txBody>
      </p:sp>
    </p:spTree>
    <p:extLst>
      <p:ext uri="{BB962C8B-B14F-4D97-AF65-F5344CB8AC3E}">
        <p14:creationId xmlns:p14="http://schemas.microsoft.com/office/powerpoint/2010/main" val="2135408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F53D72-5518-48AC-AB9A-D2B1B8C73185}" type="datetimeFigureOut">
              <a:rPr lang="en-US" smtClean="0"/>
              <a:t>11-Oct-21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579A68-FDBF-4DFE-882A-79A81ED11282}" type="slidenum">
              <a:rPr lang="en-US" smtClean="0"/>
              <a:t>‹#›</a:t>
            </a:fld>
            <a:endParaRPr lang="en-US"/>
          </a:p>
        </p:txBody>
      </p:sp>
    </p:spTree>
    <p:extLst>
      <p:ext uri="{BB962C8B-B14F-4D97-AF65-F5344CB8AC3E}">
        <p14:creationId xmlns:p14="http://schemas.microsoft.com/office/powerpoint/2010/main" val="2456354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0F53D72-5518-48AC-AB9A-D2B1B8C73185}" type="datetimeFigureOut">
              <a:rPr lang="en-US" smtClean="0"/>
              <a:t>11-Oct-21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579A68-FDBF-4DFE-882A-79A81ED11282}" type="slidenum">
              <a:rPr lang="en-US" smtClean="0"/>
              <a:t>‹#›</a:t>
            </a:fld>
            <a:endParaRPr lang="en-US"/>
          </a:p>
        </p:txBody>
      </p:sp>
    </p:spTree>
    <p:extLst>
      <p:ext uri="{BB962C8B-B14F-4D97-AF65-F5344CB8AC3E}">
        <p14:creationId xmlns:p14="http://schemas.microsoft.com/office/powerpoint/2010/main" val="1833462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885810" y="6041362"/>
            <a:ext cx="976879" cy="365125"/>
          </a:xfrm>
        </p:spPr>
        <p:txBody>
          <a:bodyPr/>
          <a:lstStyle/>
          <a:p>
            <a:fld id="{90F53D72-5518-48AC-AB9A-D2B1B8C73185}" type="datetimeFigureOut">
              <a:rPr lang="en-US" smtClean="0"/>
              <a:t>11-Oct-21</a:t>
            </a:fld>
            <a:endParaRPr lang="en-US"/>
          </a:p>
        </p:txBody>
      </p:sp>
      <p:sp>
        <p:nvSpPr>
          <p:cNvPr id="6" name="Footer Placeholder 5"/>
          <p:cNvSpPr>
            <a:spLocks noGrp="1"/>
          </p:cNvSpPr>
          <p:nvPr>
            <p:ph type="ftr" sz="quarter" idx="11"/>
          </p:nvPr>
        </p:nvSpPr>
        <p:spPr>
          <a:xfrm>
            <a:off x="590396" y="6041362"/>
            <a:ext cx="3295413" cy="365125"/>
          </a:xfrm>
        </p:spPr>
        <p:txBody>
          <a:bodyPr/>
          <a:lstStyle/>
          <a:p>
            <a:endParaRPr lang="en-US"/>
          </a:p>
        </p:txBody>
      </p:sp>
      <p:sp>
        <p:nvSpPr>
          <p:cNvPr id="7" name="Slide Number Placeholder 6"/>
          <p:cNvSpPr>
            <a:spLocks noGrp="1"/>
          </p:cNvSpPr>
          <p:nvPr>
            <p:ph type="sldNum" sz="quarter" idx="12"/>
          </p:nvPr>
        </p:nvSpPr>
        <p:spPr>
          <a:xfrm>
            <a:off x="4862689" y="5915888"/>
            <a:ext cx="1062155" cy="490599"/>
          </a:xfrm>
        </p:spPr>
        <p:txBody>
          <a:bodyPr/>
          <a:lstStyle/>
          <a:p>
            <a:fld id="{D7579A68-FDBF-4DFE-882A-79A81ED11282}" type="slidenum">
              <a:rPr lang="en-US" smtClean="0"/>
              <a:t>‹#›</a:t>
            </a:fld>
            <a:endParaRPr lang="en-US"/>
          </a:p>
        </p:txBody>
      </p:sp>
    </p:spTree>
    <p:extLst>
      <p:ext uri="{BB962C8B-B14F-4D97-AF65-F5344CB8AC3E}">
        <p14:creationId xmlns:p14="http://schemas.microsoft.com/office/powerpoint/2010/main" val="3992714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90F53D72-5518-48AC-AB9A-D2B1B8C73185}" type="datetimeFigureOut">
              <a:rPr lang="en-US" smtClean="0"/>
              <a:t>11-Oct-21</a:t>
            </a:fld>
            <a:endParaRPr lang="en-US"/>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7579A68-FDBF-4DFE-882A-79A81ED11282}" type="slidenum">
              <a:rPr lang="en-US" smtClean="0"/>
              <a:t>‹#›</a:t>
            </a:fld>
            <a:endParaRPr lang="en-US"/>
          </a:p>
        </p:txBody>
      </p:sp>
    </p:spTree>
    <p:extLst>
      <p:ext uri="{BB962C8B-B14F-4D97-AF65-F5344CB8AC3E}">
        <p14:creationId xmlns:p14="http://schemas.microsoft.com/office/powerpoint/2010/main" val="4178183224"/>
      </p:ext>
    </p:extLst>
  </p:cSld>
  <p:clrMap bg1="dk1" tx1="lt1" bg2="dk2"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Lst>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video" Target="../media/media10.mp4"/><Relationship Id="rId7" Type="http://schemas.openxmlformats.org/officeDocument/2006/relationships/image" Target="../media/image29.png"/><Relationship Id="rId2" Type="http://schemas.microsoft.com/office/2007/relationships/media" Target="../media/media10.mp4"/><Relationship Id="rId1" Type="http://schemas.openxmlformats.org/officeDocument/2006/relationships/tags" Target="../tags/tag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31.png"/><Relationship Id="rId4" Type="http://schemas.openxmlformats.org/officeDocument/2006/relationships/image" Target="../media/image30.gi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2.mp4"/><Relationship Id="rId1" Type="http://schemas.microsoft.com/office/2007/relationships/media" Target="../media/media12.mp4"/><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3.mp4"/><Relationship Id="rId1" Type="http://schemas.microsoft.com/office/2007/relationships/media" Target="../media/media13.mp4"/><Relationship Id="rId5" Type="http://schemas.openxmlformats.org/officeDocument/2006/relationships/image" Target="../media/image33.png"/><Relationship Id="rId4" Type="http://schemas.openxmlformats.org/officeDocument/2006/relationships/chart" Target="../charts/chart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4.mp4"/><Relationship Id="rId1" Type="http://schemas.microsoft.com/office/2007/relationships/media" Target="../media/media14.mp4"/><Relationship Id="rId5" Type="http://schemas.openxmlformats.org/officeDocument/2006/relationships/image" Target="../media/image34.png"/><Relationship Id="rId4" Type="http://schemas.openxmlformats.org/officeDocument/2006/relationships/chart" Target="../charts/char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5.mp4"/><Relationship Id="rId1" Type="http://schemas.microsoft.com/office/2007/relationships/media" Target="../media/media15.mp4"/><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6.mp4"/><Relationship Id="rId1" Type="http://schemas.microsoft.com/office/2007/relationships/media" Target="../media/media16.mp4"/><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video" Target="../media/media17.mp4"/><Relationship Id="rId2" Type="http://schemas.microsoft.com/office/2007/relationships/media" Target="../media/media17.mp4"/><Relationship Id="rId1" Type="http://schemas.openxmlformats.org/officeDocument/2006/relationships/tags" Target="../tags/tag4.xml"/><Relationship Id="rId6" Type="http://schemas.openxmlformats.org/officeDocument/2006/relationships/image" Target="../media/image37.png"/><Relationship Id="rId5" Type="http://schemas.openxmlformats.org/officeDocument/2006/relationships/chart" Target="../charts/chart3.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41.png"/><Relationship Id="rId3" Type="http://schemas.openxmlformats.org/officeDocument/2006/relationships/video" Target="../media/media18.mp4"/><Relationship Id="rId7" Type="http://schemas.openxmlformats.org/officeDocument/2006/relationships/diagramQuickStyle" Target="../diagrams/quickStyle1.xml"/><Relationship Id="rId12" Type="http://schemas.openxmlformats.org/officeDocument/2006/relationships/image" Target="../media/image40.png"/><Relationship Id="rId2" Type="http://schemas.microsoft.com/office/2007/relationships/media" Target="../media/media18.mp4"/><Relationship Id="rId1" Type="http://schemas.openxmlformats.org/officeDocument/2006/relationships/tags" Target="../tags/tag5.xml"/><Relationship Id="rId6" Type="http://schemas.openxmlformats.org/officeDocument/2006/relationships/diagramLayout" Target="../diagrams/layout1.xml"/><Relationship Id="rId11" Type="http://schemas.openxmlformats.org/officeDocument/2006/relationships/image" Target="../media/image39.png"/><Relationship Id="rId5" Type="http://schemas.openxmlformats.org/officeDocument/2006/relationships/diagramData" Target="../diagrams/data1.xml"/><Relationship Id="rId10" Type="http://schemas.openxmlformats.org/officeDocument/2006/relationships/image" Target="../media/image38.png"/><Relationship Id="rId4" Type="http://schemas.openxmlformats.org/officeDocument/2006/relationships/slideLayout" Target="../slideLayouts/slideLayout2.xml"/><Relationship Id="rId9" Type="http://schemas.microsoft.com/office/2007/relationships/diagramDrawing" Target="../diagrams/drawing1.xml"/><Relationship Id="rId1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9.mp4"/><Relationship Id="rId1" Type="http://schemas.microsoft.com/office/2007/relationships/media" Target="../media/media19.mp4"/><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7.png"/><Relationship Id="rId4" Type="http://schemas.openxmlformats.org/officeDocument/2006/relationships/image" Target="../media/image6.em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0.png"/><Relationship Id="rId5" Type="http://schemas.openxmlformats.org/officeDocument/2006/relationships/image" Target="../media/image9.emf"/><Relationship Id="rId4" Type="http://schemas.openxmlformats.org/officeDocument/2006/relationships/image" Target="../media/image8.emf"/></Relationships>
</file>

<file path=ppt/slides/_rels/slide5.xml.rels><?xml version="1.0" encoding="UTF-8" standalone="yes"?>
<Relationships xmlns="http://schemas.openxmlformats.org/package/2006/relationships"><Relationship Id="rId3" Type="http://schemas.openxmlformats.org/officeDocument/2006/relationships/video" Target="../media/media5.mp4"/><Relationship Id="rId7" Type="http://schemas.openxmlformats.org/officeDocument/2006/relationships/image" Target="../media/image13.png"/><Relationship Id="rId2" Type="http://schemas.microsoft.com/office/2007/relationships/media" Target="../media/media5.mp4"/><Relationship Id="rId1" Type="http://schemas.openxmlformats.org/officeDocument/2006/relationships/tags" Target="../tags/tag1.xml"/><Relationship Id="rId6" Type="http://schemas.openxmlformats.org/officeDocument/2006/relationships/image" Target="../media/image12.tiff"/><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video" Target="../media/media6.mp4"/><Relationship Id="rId7" Type="http://schemas.openxmlformats.org/officeDocument/2006/relationships/image" Target="../media/image16.png"/><Relationship Id="rId2" Type="http://schemas.microsoft.com/office/2007/relationships/media" Target="../media/media6.mp4"/><Relationship Id="rId1" Type="http://schemas.openxmlformats.org/officeDocument/2006/relationships/tags" Target="../tags/tag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slideLayout" Target="../slideLayouts/slideLayout2.xml"/><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descr="Scan of a human brain in a neurology clinic">
            <a:extLst>
              <a:ext uri="{FF2B5EF4-FFF2-40B4-BE49-F238E27FC236}">
                <a16:creationId xmlns:a16="http://schemas.microsoft.com/office/drawing/2014/main" id="{96200A4E-744B-4D5C-AA55-3929C8800AAE}"/>
              </a:ext>
            </a:extLst>
          </p:cNvPr>
          <p:cNvPicPr>
            <a:picLocks noChangeAspect="1"/>
          </p:cNvPicPr>
          <p:nvPr/>
        </p:nvPicPr>
        <p:blipFill rotWithShape="1">
          <a:blip r:embed="rId4"/>
          <a:srcRect l="9091" t="29051" b="2767"/>
          <a:stretch/>
        </p:blipFill>
        <p:spPr>
          <a:xfrm>
            <a:off x="20" y="10"/>
            <a:ext cx="12191980" cy="6857990"/>
          </a:xfrm>
          <a:prstGeom prst="rect">
            <a:avLst/>
          </a:prstGeom>
        </p:spPr>
      </p:pic>
      <p:sp>
        <p:nvSpPr>
          <p:cNvPr id="10" name="Freeform 6">
            <a:extLst>
              <a:ext uri="{FF2B5EF4-FFF2-40B4-BE49-F238E27FC236}">
                <a16:creationId xmlns:a16="http://schemas.microsoft.com/office/drawing/2014/main" id="{9D1A3D83-39F0-4366-BB12-3C5732003D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406897" y="29356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4FB831BD-7D2D-4644-9C7F-AB518B9B3E36}"/>
              </a:ext>
            </a:extLst>
          </p:cNvPr>
          <p:cNvSpPr>
            <a:spLocks noGrp="1"/>
          </p:cNvSpPr>
          <p:nvPr>
            <p:ph type="ctrTitle"/>
          </p:nvPr>
        </p:nvSpPr>
        <p:spPr>
          <a:xfrm>
            <a:off x="5723467" y="3251199"/>
            <a:ext cx="5706533" cy="1947929"/>
          </a:xfrm>
        </p:spPr>
        <p:txBody>
          <a:bodyPr>
            <a:normAutofit/>
          </a:bodyPr>
          <a:lstStyle/>
          <a:p>
            <a:pPr>
              <a:lnSpc>
                <a:spcPct val="90000"/>
              </a:lnSpc>
            </a:pPr>
            <a:r>
              <a:rPr lang="en-US" sz="3100" dirty="0"/>
              <a:t>CAROTID SONOGRAPHY FINDINGS IN PATIENTS WITH CEREBRAL SMALL VESSEL DISEASE</a:t>
            </a:r>
          </a:p>
        </p:txBody>
      </p:sp>
      <p:sp>
        <p:nvSpPr>
          <p:cNvPr id="3" name="Subtitle 2">
            <a:extLst>
              <a:ext uri="{FF2B5EF4-FFF2-40B4-BE49-F238E27FC236}">
                <a16:creationId xmlns:a16="http://schemas.microsoft.com/office/drawing/2014/main" id="{99B2BA67-6BC2-4F12-AFDD-8F96F467905E}"/>
              </a:ext>
            </a:extLst>
          </p:cNvPr>
          <p:cNvSpPr>
            <a:spLocks noGrp="1"/>
          </p:cNvSpPr>
          <p:nvPr>
            <p:ph type="subTitle" idx="1"/>
          </p:nvPr>
        </p:nvSpPr>
        <p:spPr>
          <a:xfrm>
            <a:off x="5723467" y="5196177"/>
            <a:ext cx="5706534" cy="417223"/>
          </a:xfrm>
        </p:spPr>
        <p:txBody>
          <a:bodyPr>
            <a:normAutofit/>
          </a:bodyPr>
          <a:lstStyle/>
          <a:p>
            <a:r>
              <a:rPr lang="en-US" dirty="0"/>
              <a:t>Dr Stefan Stoisavljevic</a:t>
            </a:r>
          </a:p>
        </p:txBody>
      </p:sp>
      <p:pic>
        <p:nvPicPr>
          <p:cNvPr id="20" name="Video 19">
            <a:hlinkClick r:id="" action="ppaction://media"/>
            <a:extLst>
              <a:ext uri="{FF2B5EF4-FFF2-40B4-BE49-F238E27FC236}">
                <a16:creationId xmlns:a16="http://schemas.microsoft.com/office/drawing/2014/main" id="{DF4C6920-EA80-4837-9FD8-0DB1E6BC5E6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151993501"/>
      </p:ext>
    </p:extLst>
  </p:cSld>
  <p:clrMapOvr>
    <a:masterClrMapping/>
  </p:clrMapOvr>
  <mc:AlternateContent xmlns:mc="http://schemas.openxmlformats.org/markup-compatibility/2006">
    <mc:Choice xmlns:p14="http://schemas.microsoft.com/office/powerpoint/2010/main" Requires="p14">
      <p:transition spd="slow" p14:dur="2000" advTm="15380"/>
    </mc:Choice>
    <mc:Fallback>
      <p:transition spd="slow" advTm="15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0"/>
                </p:tgtEl>
              </p:cMediaNode>
            </p:video>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0"/>
                                        </p:tgtEl>
                                      </p:cBhvr>
                                    </p:cmd>
                                  </p:childTnLst>
                                </p:cTn>
                              </p:par>
                            </p:childTnLst>
                          </p:cTn>
                        </p:par>
                      </p:childTnLst>
                    </p:cTn>
                  </p:par>
                </p:childTnLst>
              </p:cTn>
              <p:nextCondLst>
                <p:cond evt="onClick" delay="0">
                  <p:tgtEl>
                    <p:spTgt spid="20"/>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F98DE-A26B-4B53-936A-C297C118B254}"/>
              </a:ext>
            </a:extLst>
          </p:cNvPr>
          <p:cNvSpPr>
            <a:spLocks noGrp="1"/>
          </p:cNvSpPr>
          <p:nvPr>
            <p:ph type="title"/>
          </p:nvPr>
        </p:nvSpPr>
        <p:spPr/>
        <p:txBody>
          <a:bodyPr/>
          <a:lstStyle/>
          <a:p>
            <a:r>
              <a:rPr lang="en-US" dirty="0"/>
              <a:t>Material and methods</a:t>
            </a:r>
          </a:p>
        </p:txBody>
      </p:sp>
      <p:sp>
        <p:nvSpPr>
          <p:cNvPr id="3" name="Content Placeholder 2">
            <a:extLst>
              <a:ext uri="{FF2B5EF4-FFF2-40B4-BE49-F238E27FC236}">
                <a16:creationId xmlns:a16="http://schemas.microsoft.com/office/drawing/2014/main" id="{30C29153-5B4E-4237-A856-F194A3DA51FB}"/>
              </a:ext>
            </a:extLst>
          </p:cNvPr>
          <p:cNvSpPr>
            <a:spLocks noGrp="1"/>
          </p:cNvSpPr>
          <p:nvPr>
            <p:ph idx="1"/>
          </p:nvPr>
        </p:nvSpPr>
        <p:spPr>
          <a:xfrm>
            <a:off x="818712" y="2809517"/>
            <a:ext cx="10554574" cy="3636511"/>
          </a:xfrm>
        </p:spPr>
        <p:txBody>
          <a:bodyPr>
            <a:normAutofit fontScale="92500"/>
          </a:bodyPr>
          <a:lstStyle/>
          <a:p>
            <a:r>
              <a:rPr lang="en-US" dirty="0"/>
              <a:t>Neuroradiological findings:</a:t>
            </a:r>
          </a:p>
          <a:p>
            <a:pPr lvl="1"/>
            <a:r>
              <a:rPr lang="en-US" dirty="0"/>
              <a:t>Type of lesion (lacunar stroke, white matter hyperintensities)</a:t>
            </a:r>
          </a:p>
          <a:p>
            <a:pPr lvl="1"/>
            <a:r>
              <a:rPr lang="en-US" dirty="0"/>
              <a:t>Lesion localization (right, left, bilateral)</a:t>
            </a:r>
          </a:p>
          <a:p>
            <a:endParaRPr lang="en-US" dirty="0"/>
          </a:p>
          <a:p>
            <a:r>
              <a:rPr lang="en-US" dirty="0"/>
              <a:t>Cerebrovascular risk factors:</a:t>
            </a:r>
          </a:p>
          <a:p>
            <a:pPr lvl="1"/>
            <a:r>
              <a:rPr lang="en-US" dirty="0"/>
              <a:t>Hypertension – defined as a systolic blood pressure ˃ 140 mmHg, diastolic blood pressure ˃ 90 mmHg, use of anti-hypertensive medication or history of hypertension;</a:t>
            </a:r>
          </a:p>
          <a:p>
            <a:pPr lvl="1"/>
            <a:r>
              <a:rPr lang="en-US" dirty="0"/>
              <a:t>Diabetes mellitus – defined as previously diagnosed, or the use of anti-diabetic medication;</a:t>
            </a:r>
          </a:p>
          <a:p>
            <a:pPr lvl="1"/>
            <a:r>
              <a:rPr lang="en-US" dirty="0"/>
              <a:t>Dyslipidemia – defined as total cholesterol levels ˃ 5.2 mmol/l, and/or triglyceride levels ˃ 1.7 mmol/l;</a:t>
            </a:r>
          </a:p>
          <a:p>
            <a:pPr lvl="1"/>
            <a:r>
              <a:rPr lang="en-US" dirty="0"/>
              <a:t>Smoking – defined as self-reported smoker or non-smoker.</a:t>
            </a:r>
          </a:p>
          <a:p>
            <a:pPr lvl="1"/>
            <a:endParaRPr lang="en-US" dirty="0"/>
          </a:p>
          <a:p>
            <a:pPr lvl="1"/>
            <a:endParaRPr lang="en-US" dirty="0"/>
          </a:p>
          <a:p>
            <a:pPr lvl="1"/>
            <a:endParaRPr lang="en-US" dirty="0"/>
          </a:p>
        </p:txBody>
      </p:sp>
      <p:pic>
        <p:nvPicPr>
          <p:cNvPr id="5" name="Picture 4" descr="A picture containing text, ceramic ware&#10;&#10;Description automatically generated">
            <a:extLst>
              <a:ext uri="{FF2B5EF4-FFF2-40B4-BE49-F238E27FC236}">
                <a16:creationId xmlns:a16="http://schemas.microsoft.com/office/drawing/2014/main" id="{2596F47B-0E90-4B28-B6AA-50FFCE1003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84365" y="2377267"/>
            <a:ext cx="1187009" cy="1395121"/>
          </a:xfrm>
          <a:prstGeom prst="rect">
            <a:avLst/>
          </a:prstGeom>
        </p:spPr>
      </p:pic>
      <p:pic>
        <p:nvPicPr>
          <p:cNvPr id="7" name="Picture 6" descr="Text&#10;&#10;Description automatically generated">
            <a:extLst>
              <a:ext uri="{FF2B5EF4-FFF2-40B4-BE49-F238E27FC236}">
                <a16:creationId xmlns:a16="http://schemas.microsoft.com/office/drawing/2014/main" id="{8D069D4A-CDC2-473B-B621-DC7851AD8C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740637">
            <a:off x="9511776" y="2370138"/>
            <a:ext cx="1242161" cy="1409375"/>
          </a:xfrm>
          <a:prstGeom prst="rect">
            <a:avLst/>
          </a:prstGeom>
        </p:spPr>
      </p:pic>
      <p:pic>
        <p:nvPicPr>
          <p:cNvPr id="12" name="Video 11">
            <a:hlinkClick r:id="" action="ppaction://media"/>
            <a:extLst>
              <a:ext uri="{FF2B5EF4-FFF2-40B4-BE49-F238E27FC236}">
                <a16:creationId xmlns:a16="http://schemas.microsoft.com/office/drawing/2014/main" id="{B0BD6F0F-2C05-4D56-8D75-C13955711369}"/>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7"/>
          <a:stretch>
            <a:fillRect/>
          </a:stretch>
        </p:blipFill>
        <p:spPr>
          <a:xfrm>
            <a:off x="9906000" y="5143500"/>
            <a:ext cx="2285999" cy="1714500"/>
          </a:xfrm>
          <a:prstGeom prst="rect">
            <a:avLst/>
          </a:prstGeom>
        </p:spPr>
      </p:pic>
    </p:spTree>
    <p:custDataLst>
      <p:tags r:id="rId1"/>
    </p:custDataLst>
    <p:extLst>
      <p:ext uri="{BB962C8B-B14F-4D97-AF65-F5344CB8AC3E}">
        <p14:creationId xmlns:p14="http://schemas.microsoft.com/office/powerpoint/2010/main" val="593816868"/>
      </p:ext>
    </p:extLst>
  </p:cSld>
  <p:clrMapOvr>
    <a:masterClrMapping/>
  </p:clrMapOvr>
  <mc:AlternateContent xmlns:mc="http://schemas.openxmlformats.org/markup-compatibility/2006">
    <mc:Choice xmlns:p14="http://schemas.microsoft.com/office/powerpoint/2010/main" Requires="p14">
      <p:transition spd="slow" p14:dur="2000" advTm="25267"/>
    </mc:Choice>
    <mc:Fallback>
      <p:transition spd="slow" advTm="252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12"/>
                </p:tgtEl>
              </p:cMediaNode>
            </p:video>
            <p:seq concurrent="1" nextAc="seek">
              <p:cTn id="18" restart="whenNotActive" fill="hold" evtFilter="cancelBubble" nodeType="interactiveSeq">
                <p:stCondLst>
                  <p:cond evt="onClick" delay="0">
                    <p:tgtEl>
                      <p:spTgt spid="1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2"/>
                                        </p:tgtEl>
                                      </p:cBhvr>
                                    </p:cmd>
                                  </p:childTnLst>
                                </p:cTn>
                              </p:par>
                            </p:childTnLst>
                          </p:cTn>
                        </p:par>
                      </p:childTnLst>
                    </p:cTn>
                  </p:par>
                </p:childTnLst>
              </p:cTn>
              <p:nextCondLst>
                <p:cond evt="onClick" delay="0">
                  <p:tgtEl>
                    <p:spTgt spid="12"/>
                  </p:tgtEl>
                </p:cond>
              </p:nextCondLst>
            </p:seq>
          </p:childTnLst>
        </p:cTn>
      </p:par>
    </p:tnLst>
  </p:timing>
  <p:extLst>
    <p:ext uri="{3A86A75C-4F4B-4683-9AE1-C65F6400EC91}">
      <p14:laserTraceLst xmlns:p14="http://schemas.microsoft.com/office/powerpoint/2010/main">
        <p14:tracePtLst>
          <p14:tracePt t="345" x="3787775" y="6370638"/>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74596-26B8-471C-AF31-8B649608F88C}"/>
              </a:ext>
            </a:extLst>
          </p:cNvPr>
          <p:cNvSpPr>
            <a:spLocks noGrp="1"/>
          </p:cNvSpPr>
          <p:nvPr>
            <p:ph type="title"/>
          </p:nvPr>
        </p:nvSpPr>
        <p:spPr/>
        <p:txBody>
          <a:bodyPr/>
          <a:lstStyle/>
          <a:p>
            <a:r>
              <a:rPr lang="en-US" dirty="0"/>
              <a:t>Material and methods</a:t>
            </a:r>
          </a:p>
        </p:txBody>
      </p:sp>
      <p:sp>
        <p:nvSpPr>
          <p:cNvPr id="3" name="Content Placeholder 2">
            <a:extLst>
              <a:ext uri="{FF2B5EF4-FFF2-40B4-BE49-F238E27FC236}">
                <a16:creationId xmlns:a16="http://schemas.microsoft.com/office/drawing/2014/main" id="{9A51E021-9814-4B6B-842A-BEA48A1A1282}"/>
              </a:ext>
            </a:extLst>
          </p:cNvPr>
          <p:cNvSpPr>
            <a:spLocks noGrp="1"/>
          </p:cNvSpPr>
          <p:nvPr>
            <p:ph idx="1"/>
          </p:nvPr>
        </p:nvSpPr>
        <p:spPr>
          <a:xfrm>
            <a:off x="810000" y="1597134"/>
            <a:ext cx="10554574" cy="3636511"/>
          </a:xfrm>
        </p:spPr>
        <p:txBody>
          <a:bodyPr/>
          <a:lstStyle/>
          <a:p>
            <a:r>
              <a:rPr lang="en-US" dirty="0"/>
              <a:t>Statistical analysis (SPSS ver.26)</a:t>
            </a:r>
          </a:p>
          <a:p>
            <a:endParaRPr lang="en-US" dirty="0"/>
          </a:p>
          <a:p>
            <a:endParaRPr lang="en-US" dirty="0"/>
          </a:p>
          <a:p>
            <a:endParaRPr lang="en-US" dirty="0"/>
          </a:p>
          <a:p>
            <a:endParaRPr lang="en-US" dirty="0"/>
          </a:p>
        </p:txBody>
      </p:sp>
      <p:sp>
        <p:nvSpPr>
          <p:cNvPr id="4" name="Rectangle 3">
            <a:extLst>
              <a:ext uri="{FF2B5EF4-FFF2-40B4-BE49-F238E27FC236}">
                <a16:creationId xmlns:a16="http://schemas.microsoft.com/office/drawing/2014/main" id="{6E719D69-508E-4AA7-82DF-D23176ABD1A4}"/>
              </a:ext>
            </a:extLst>
          </p:cNvPr>
          <p:cNvSpPr/>
          <p:nvPr/>
        </p:nvSpPr>
        <p:spPr>
          <a:xfrm>
            <a:off x="648478" y="3416230"/>
            <a:ext cx="2598821" cy="17004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Testing for normality of distribution (coefficient of variation, skewness, kurtosis, Shapiro-Wilk test) </a:t>
            </a:r>
          </a:p>
        </p:txBody>
      </p:sp>
      <p:sp>
        <p:nvSpPr>
          <p:cNvPr id="7" name="Rectangle 6">
            <a:extLst>
              <a:ext uri="{FF2B5EF4-FFF2-40B4-BE49-F238E27FC236}">
                <a16:creationId xmlns:a16="http://schemas.microsoft.com/office/drawing/2014/main" id="{6C127DF4-0C57-4DE5-B8A8-8B6EAD4BCBF1}"/>
              </a:ext>
            </a:extLst>
          </p:cNvPr>
          <p:cNvSpPr/>
          <p:nvPr/>
        </p:nvSpPr>
        <p:spPr>
          <a:xfrm>
            <a:off x="3458183" y="4645744"/>
            <a:ext cx="2598821" cy="17004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Testing for statistical difference between variables (Chi square test, ANOVA)</a:t>
            </a:r>
          </a:p>
        </p:txBody>
      </p:sp>
      <p:pic>
        <p:nvPicPr>
          <p:cNvPr id="8" name="Picture 7">
            <a:extLst>
              <a:ext uri="{FF2B5EF4-FFF2-40B4-BE49-F238E27FC236}">
                <a16:creationId xmlns:a16="http://schemas.microsoft.com/office/drawing/2014/main" id="{FFBCB4B5-A98F-4623-9C18-02114DB05E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8126" y="2998035"/>
            <a:ext cx="5613991" cy="2806996"/>
          </a:xfrm>
          <a:prstGeom prst="rect">
            <a:avLst/>
          </a:prstGeom>
        </p:spPr>
      </p:pic>
      <p:pic>
        <p:nvPicPr>
          <p:cNvPr id="9" name="Video 8">
            <a:hlinkClick r:id="" action="ppaction://media"/>
            <a:extLst>
              <a:ext uri="{FF2B5EF4-FFF2-40B4-BE49-F238E27FC236}">
                <a16:creationId xmlns:a16="http://schemas.microsoft.com/office/drawing/2014/main" id="{BF9F2775-05B9-4425-B571-ED3A8D7ABCA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3732788586"/>
      </p:ext>
    </p:extLst>
  </p:cSld>
  <p:clrMapOvr>
    <a:masterClrMapping/>
  </p:clrMapOvr>
  <mc:AlternateContent xmlns:mc="http://schemas.openxmlformats.org/markup-compatibility/2006">
    <mc:Choice xmlns:p14="http://schemas.microsoft.com/office/powerpoint/2010/main" Requires="p14">
      <p:transition spd="slow" p14:dur="2000" advTm="22393"/>
    </mc:Choice>
    <mc:Fallback>
      <p:transition spd="slow" advTm="22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CF08C-5AEB-4BF7-95C0-9C87DCD7A60B}"/>
              </a:ext>
            </a:extLst>
          </p:cNvPr>
          <p:cNvSpPr>
            <a:spLocks noGrp="1"/>
          </p:cNvSpPr>
          <p:nvPr>
            <p:ph type="title"/>
          </p:nvPr>
        </p:nvSpPr>
        <p:spPr/>
        <p:txBody>
          <a:bodyPr>
            <a:normAutofit fontScale="90000"/>
          </a:bodyPr>
          <a:lstStyle/>
          <a:p>
            <a:r>
              <a:rPr lang="en-US" dirty="0"/>
              <a:t>Basic demographic and risk factor characteristics of our patients </a:t>
            </a:r>
          </a:p>
        </p:txBody>
      </p:sp>
      <p:graphicFrame>
        <p:nvGraphicFramePr>
          <p:cNvPr id="4" name="Table 3">
            <a:extLst>
              <a:ext uri="{FF2B5EF4-FFF2-40B4-BE49-F238E27FC236}">
                <a16:creationId xmlns:a16="http://schemas.microsoft.com/office/drawing/2014/main" id="{8E42943A-29BB-452E-A706-EB5FEDA9C434}"/>
              </a:ext>
            </a:extLst>
          </p:cNvPr>
          <p:cNvGraphicFramePr>
            <a:graphicFrameLocks noGrp="1"/>
          </p:cNvGraphicFramePr>
          <p:nvPr>
            <p:extLst>
              <p:ext uri="{D42A27DB-BD31-4B8C-83A1-F6EECF244321}">
                <p14:modId xmlns:p14="http://schemas.microsoft.com/office/powerpoint/2010/main" val="295142913"/>
              </p:ext>
            </p:extLst>
          </p:nvPr>
        </p:nvGraphicFramePr>
        <p:xfrm>
          <a:off x="3946357" y="2265373"/>
          <a:ext cx="3946931" cy="3999084"/>
        </p:xfrm>
        <a:graphic>
          <a:graphicData uri="http://schemas.openxmlformats.org/drawingml/2006/table">
            <a:tbl>
              <a:tblPr firstRow="1" firstCol="1">
                <a:tableStyleId>{5C22544A-7EE6-4342-B048-85BDC9FD1C3A}</a:tableStyleId>
              </a:tblPr>
              <a:tblGrid>
                <a:gridCol w="2193023">
                  <a:extLst>
                    <a:ext uri="{9D8B030D-6E8A-4147-A177-3AD203B41FA5}">
                      <a16:colId xmlns:a16="http://schemas.microsoft.com/office/drawing/2014/main" val="2861421343"/>
                    </a:ext>
                  </a:extLst>
                </a:gridCol>
                <a:gridCol w="1753908">
                  <a:extLst>
                    <a:ext uri="{9D8B030D-6E8A-4147-A177-3AD203B41FA5}">
                      <a16:colId xmlns:a16="http://schemas.microsoft.com/office/drawing/2014/main" val="1375853733"/>
                    </a:ext>
                  </a:extLst>
                </a:gridCol>
              </a:tblGrid>
              <a:tr h="411822">
                <a:tc>
                  <a:txBody>
                    <a:bodyPr/>
                    <a:lstStyle/>
                    <a:p>
                      <a:pPr algn="l" fontAlgn="b"/>
                      <a:endParaRPr lang="en-US" sz="18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l" fontAlgn="b"/>
                      <a:r>
                        <a:rPr lang="en-US" sz="1800" b="1" u="none" strike="noStrike" dirty="0">
                          <a:solidFill>
                            <a:schemeClr val="bg1"/>
                          </a:solidFill>
                          <a:effectLst/>
                        </a:rPr>
                        <a:t> patients n=99</a:t>
                      </a:r>
                      <a:endParaRPr lang="en-US" sz="18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486581779"/>
                  </a:ext>
                </a:extLst>
              </a:tr>
              <a:tr h="411822">
                <a:tc>
                  <a:txBody>
                    <a:bodyPr/>
                    <a:lstStyle/>
                    <a:p>
                      <a:pPr algn="l" fontAlgn="b"/>
                      <a:r>
                        <a:rPr lang="en-US" sz="1800" b="1" u="none" strike="noStrike" dirty="0">
                          <a:solidFill>
                            <a:schemeClr val="bg1"/>
                          </a:solidFill>
                          <a:effectLst/>
                        </a:rPr>
                        <a:t> age, mean</a:t>
                      </a:r>
                      <a:endParaRPr lang="en-US" sz="18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l" fontAlgn="b"/>
                      <a:r>
                        <a:rPr lang="en-US" sz="1800" u="none" strike="noStrike" dirty="0">
                          <a:effectLst/>
                        </a:rPr>
                        <a:t> 64.3 ± 10.5</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459851457"/>
                  </a:ext>
                </a:extLst>
              </a:tr>
              <a:tr h="411822">
                <a:tc>
                  <a:txBody>
                    <a:bodyPr/>
                    <a:lstStyle/>
                    <a:p>
                      <a:pPr algn="l" fontAlgn="b"/>
                      <a:r>
                        <a:rPr lang="en-US" sz="1800" b="1" u="none" strike="noStrike" dirty="0">
                          <a:solidFill>
                            <a:schemeClr val="bg1"/>
                          </a:solidFill>
                          <a:effectLst/>
                        </a:rPr>
                        <a:t> male</a:t>
                      </a:r>
                      <a:endParaRPr lang="en-US" sz="18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l" fontAlgn="b"/>
                      <a:r>
                        <a:rPr lang="en-US" sz="1800" u="none" strike="noStrike" dirty="0">
                          <a:effectLst/>
                        </a:rPr>
                        <a:t> n=41 (41.4%)</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535161188"/>
                  </a:ext>
                </a:extLst>
              </a:tr>
              <a:tr h="411822">
                <a:tc>
                  <a:txBody>
                    <a:bodyPr/>
                    <a:lstStyle/>
                    <a:p>
                      <a:pPr algn="l" fontAlgn="b"/>
                      <a:r>
                        <a:rPr lang="en-US" sz="1800" b="1" u="none" strike="noStrike" dirty="0">
                          <a:solidFill>
                            <a:schemeClr val="bg1"/>
                          </a:solidFill>
                          <a:effectLst/>
                        </a:rPr>
                        <a:t> female</a:t>
                      </a:r>
                      <a:endParaRPr lang="en-US" sz="18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l" fontAlgn="b"/>
                      <a:r>
                        <a:rPr lang="en-US" sz="1800" u="none" strike="noStrike" dirty="0">
                          <a:effectLst/>
                        </a:rPr>
                        <a:t> n=58 (58.6%)</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752907304"/>
                  </a:ext>
                </a:extLst>
              </a:tr>
              <a:tr h="411822">
                <a:tc>
                  <a:txBody>
                    <a:bodyPr/>
                    <a:lstStyle/>
                    <a:p>
                      <a:pPr algn="l" fontAlgn="b"/>
                      <a:r>
                        <a:rPr lang="en-US" sz="1800" b="1" u="none" strike="noStrike" dirty="0">
                          <a:solidFill>
                            <a:schemeClr val="bg1"/>
                          </a:solidFill>
                          <a:effectLst/>
                        </a:rPr>
                        <a:t> hypertension</a:t>
                      </a:r>
                      <a:endParaRPr lang="en-US" sz="18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l" fontAlgn="b"/>
                      <a:r>
                        <a:rPr lang="en-US" sz="1800" u="none" strike="noStrike" dirty="0">
                          <a:effectLst/>
                        </a:rPr>
                        <a:t> n=87 (87.9%)</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593895654"/>
                  </a:ext>
                </a:extLst>
              </a:tr>
              <a:tr h="507576">
                <a:tc>
                  <a:txBody>
                    <a:bodyPr/>
                    <a:lstStyle/>
                    <a:p>
                      <a:pPr algn="l" fontAlgn="b"/>
                      <a:r>
                        <a:rPr lang="en-US" sz="1800" b="1" u="none" strike="noStrike" dirty="0">
                          <a:solidFill>
                            <a:schemeClr val="bg1"/>
                          </a:solidFill>
                          <a:effectLst/>
                        </a:rPr>
                        <a:t> elevated </a:t>
                      </a:r>
                    </a:p>
                    <a:p>
                      <a:pPr algn="l" fontAlgn="b"/>
                      <a:r>
                        <a:rPr lang="en-US" sz="1800" b="1" u="none" strike="noStrike" dirty="0">
                          <a:solidFill>
                            <a:schemeClr val="bg1"/>
                          </a:solidFill>
                          <a:effectLst/>
                        </a:rPr>
                        <a:t> cholesterol</a:t>
                      </a:r>
                      <a:endParaRPr lang="en-US" sz="18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l" fontAlgn="b"/>
                      <a:r>
                        <a:rPr lang="en-US" sz="1800" u="none" strike="noStrike" dirty="0">
                          <a:effectLst/>
                        </a:rPr>
                        <a:t> n=32 (32.3%)</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693921797"/>
                  </a:ext>
                </a:extLst>
              </a:tr>
              <a:tr h="494695">
                <a:tc>
                  <a:txBody>
                    <a:bodyPr/>
                    <a:lstStyle/>
                    <a:p>
                      <a:pPr algn="l" fontAlgn="b"/>
                      <a:r>
                        <a:rPr lang="en-US" sz="1800" b="1" u="none" strike="noStrike" dirty="0">
                          <a:solidFill>
                            <a:schemeClr val="bg1"/>
                          </a:solidFill>
                          <a:effectLst/>
                        </a:rPr>
                        <a:t> elevated </a:t>
                      </a:r>
                    </a:p>
                    <a:p>
                      <a:pPr algn="l" fontAlgn="b"/>
                      <a:r>
                        <a:rPr lang="en-US" sz="1800" b="1" u="none" strike="noStrike" dirty="0">
                          <a:solidFill>
                            <a:schemeClr val="bg1"/>
                          </a:solidFill>
                          <a:effectLst/>
                        </a:rPr>
                        <a:t> triglycerides</a:t>
                      </a:r>
                      <a:endParaRPr lang="en-US" sz="18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l" fontAlgn="b"/>
                      <a:r>
                        <a:rPr lang="en-US" sz="1800" u="none" strike="noStrike" dirty="0">
                          <a:effectLst/>
                        </a:rPr>
                        <a:t> n=23 (23.2%)</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847081297"/>
                  </a:ext>
                </a:extLst>
              </a:tr>
              <a:tr h="411822">
                <a:tc>
                  <a:txBody>
                    <a:bodyPr/>
                    <a:lstStyle/>
                    <a:p>
                      <a:pPr algn="l" fontAlgn="b"/>
                      <a:r>
                        <a:rPr lang="en-US" sz="1800" b="1" u="none" strike="noStrike" dirty="0">
                          <a:solidFill>
                            <a:schemeClr val="bg1"/>
                          </a:solidFill>
                          <a:effectLst/>
                        </a:rPr>
                        <a:t> diabetes</a:t>
                      </a:r>
                      <a:endParaRPr lang="en-US" sz="18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l" fontAlgn="b"/>
                      <a:r>
                        <a:rPr lang="en-US" sz="1800" u="none" strike="noStrike" dirty="0">
                          <a:effectLst/>
                        </a:rPr>
                        <a:t> n=27 (27.3%)</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1661050234"/>
                  </a:ext>
                </a:extLst>
              </a:tr>
              <a:tr h="411822">
                <a:tc>
                  <a:txBody>
                    <a:bodyPr/>
                    <a:lstStyle/>
                    <a:p>
                      <a:pPr algn="l" fontAlgn="b"/>
                      <a:r>
                        <a:rPr lang="en-US" sz="1800" b="1" u="none" strike="noStrike" dirty="0">
                          <a:solidFill>
                            <a:schemeClr val="bg1"/>
                          </a:solidFill>
                          <a:effectLst/>
                        </a:rPr>
                        <a:t> smoking</a:t>
                      </a:r>
                      <a:endParaRPr lang="en-US" sz="18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l" fontAlgn="b"/>
                      <a:r>
                        <a:rPr lang="en-US" sz="1800" u="none" strike="noStrike" dirty="0">
                          <a:effectLst/>
                        </a:rPr>
                        <a:t> n=45 (45.5%)</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125621233"/>
                  </a:ext>
                </a:extLst>
              </a:tr>
            </a:tbl>
          </a:graphicData>
        </a:graphic>
      </p:graphicFrame>
      <p:sp>
        <p:nvSpPr>
          <p:cNvPr id="5" name="Oval 4">
            <a:extLst>
              <a:ext uri="{FF2B5EF4-FFF2-40B4-BE49-F238E27FC236}">
                <a16:creationId xmlns:a16="http://schemas.microsoft.com/office/drawing/2014/main" id="{6E0A1B35-6004-453D-8E11-0C95D6E8FEB2}"/>
              </a:ext>
            </a:extLst>
          </p:cNvPr>
          <p:cNvSpPr/>
          <p:nvPr/>
        </p:nvSpPr>
        <p:spPr>
          <a:xfrm>
            <a:off x="6096000" y="3847037"/>
            <a:ext cx="1695061" cy="5320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0A25FF7-3679-4F60-9387-D53BE1EA72F8}"/>
              </a:ext>
            </a:extLst>
          </p:cNvPr>
          <p:cNvSpPr/>
          <p:nvPr/>
        </p:nvSpPr>
        <p:spPr>
          <a:xfrm>
            <a:off x="6096000" y="4379053"/>
            <a:ext cx="1762173" cy="1040235"/>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2CFC173-6815-4DD4-9858-2B3EF287C2B4}"/>
              </a:ext>
            </a:extLst>
          </p:cNvPr>
          <p:cNvSpPr/>
          <p:nvPr/>
        </p:nvSpPr>
        <p:spPr>
          <a:xfrm>
            <a:off x="6096000" y="5444455"/>
            <a:ext cx="1630261" cy="427839"/>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DD2B691-3B5E-44EF-874C-AC46659CB711}"/>
              </a:ext>
            </a:extLst>
          </p:cNvPr>
          <p:cNvSpPr/>
          <p:nvPr/>
        </p:nvSpPr>
        <p:spPr>
          <a:xfrm>
            <a:off x="6096000" y="5872294"/>
            <a:ext cx="1630261" cy="392163"/>
          </a:xfrm>
          <a:prstGeom prst="ellipse">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Video 9">
            <a:hlinkClick r:id="" action="ppaction://media"/>
            <a:extLst>
              <a:ext uri="{FF2B5EF4-FFF2-40B4-BE49-F238E27FC236}">
                <a16:creationId xmlns:a16="http://schemas.microsoft.com/office/drawing/2014/main" id="{6B9E54F0-1825-4242-8ECC-868A8378642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500014104"/>
      </p:ext>
    </p:extLst>
  </p:cSld>
  <p:clrMapOvr>
    <a:masterClrMapping/>
  </p:clrMapOvr>
  <mc:AlternateContent xmlns:mc="http://schemas.openxmlformats.org/markup-compatibility/2006">
    <mc:Choice xmlns:p14="http://schemas.microsoft.com/office/powerpoint/2010/main" Requires="p14">
      <p:transition spd="slow" p14:dur="2000" advTm="25101"/>
    </mc:Choice>
    <mc:Fallback>
      <p:transition spd="slow" advTm="25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extLst>
    <p:ext uri="{3A86A75C-4F4B-4683-9AE1-C65F6400EC91}">
      <p14:laserTraceLst xmlns:p14="http://schemas.microsoft.com/office/powerpoint/2010/main">
        <p14:tracePtLst>
          <p14:tracePt t="9929" x="9469438" y="5143500"/>
          <p14:tracePt t="9933" x="9256713" y="5083175"/>
          <p14:tracePt t="9937" x="9024938" y="5002213"/>
          <p14:tracePt t="9941" x="8804275" y="4911725"/>
          <p14:tracePt t="9944" x="8621713" y="4830763"/>
          <p14:tracePt t="9949" x="8470900" y="4749800"/>
          <p14:tracePt t="9953" x="8278813" y="4659313"/>
          <p14:tracePt t="9957" x="8137525" y="4548188"/>
          <p14:tracePt t="9961" x="7977188" y="4457700"/>
          <p14:tracePt t="9964" x="7845425" y="4387850"/>
          <p14:tracePt t="9968" x="7734300" y="4316413"/>
          <p14:tracePt t="9973" x="7623175" y="4256088"/>
          <p14:tracePt t="9976" x="7523163" y="4195763"/>
          <p14:tracePt t="9980" x="7442200" y="4144963"/>
          <p14:tracePt t="9984" x="7381875" y="4114800"/>
          <p14:tracePt t="9988" x="7361238" y="4094163"/>
          <p14:tracePt t="9997" x="7351713" y="4084638"/>
          <p14:tracePt t="10001" x="7342188" y="4075113"/>
          <p14:tracePt t="10005" x="7331075" y="4064000"/>
          <p14:tracePt t="10025" x="7331075" y="4054475"/>
          <p14:tracePt t="10028" x="7331075" y="4024313"/>
          <p14:tracePt t="10037" x="7331075" y="3994150"/>
          <p14:tracePt t="10041" x="7310438" y="3963988"/>
          <p14:tracePt t="10045" x="7310438" y="3943350"/>
          <p14:tracePt t="10049" x="7300913" y="3913188"/>
          <p14:tracePt t="10053" x="7291388" y="3892550"/>
          <p14:tracePt t="10057" x="7261225" y="3852863"/>
          <p14:tracePt t="10061" x="7240588" y="3822700"/>
          <p14:tracePt t="10065" x="7219950" y="3802063"/>
          <p14:tracePt t="10069" x="7189788" y="3762375"/>
          <p14:tracePt t="10074" x="7170738" y="3741738"/>
          <p14:tracePt t="10077" x="7129463" y="3702050"/>
          <p14:tracePt t="10081" x="7089775" y="3670300"/>
          <p14:tracePt t="10085" x="7069138" y="3640138"/>
          <p14:tracePt t="10089" x="7029450" y="3609975"/>
          <p14:tracePt t="10093" x="7018338" y="3590925"/>
          <p14:tracePt t="10096" x="7008813" y="3590925"/>
          <p14:tracePt t="10101" x="6988175" y="3570288"/>
          <p14:tracePt t="10109" x="6967538" y="3549650"/>
          <p14:tracePt t="10129" x="6958013" y="3549650"/>
          <p14:tracePt t="10133" x="6948488" y="3549650"/>
          <p14:tracePt t="10197" x="6978650" y="3549650"/>
          <p14:tracePt t="10201" x="7008813" y="3549650"/>
          <p14:tracePt t="10204" x="7018338" y="3549650"/>
          <p14:tracePt t="10208" x="7048500" y="3549650"/>
          <p14:tracePt t="10213" x="7078663" y="3549650"/>
          <p14:tracePt t="10217" x="7119938" y="3549650"/>
          <p14:tracePt t="10221" x="7170738" y="3549650"/>
          <p14:tracePt t="10225" x="7219950" y="3560763"/>
          <p14:tracePt t="10229" x="7250113" y="3560763"/>
          <p14:tracePt t="10233" x="7300913" y="3570288"/>
          <p14:tracePt t="10237" x="7342188" y="3579813"/>
          <p14:tracePt t="10241" x="7372350" y="3579813"/>
          <p14:tracePt t="10245" x="7412038" y="3590925"/>
          <p14:tracePt t="10249" x="7472363" y="3600450"/>
          <p14:tracePt t="10252" x="7513638" y="3600450"/>
          <p14:tracePt t="10257" x="7553325" y="3600450"/>
          <p14:tracePt t="10261" x="7604125" y="3600450"/>
          <p14:tracePt t="10265" x="7664450" y="3600450"/>
          <p14:tracePt t="10268" x="7715250" y="3600450"/>
          <p14:tracePt t="10273" x="7775575" y="3600450"/>
          <p14:tracePt t="10277" x="7824788" y="3600450"/>
          <p14:tracePt t="10280" x="7875588" y="3600450"/>
          <p14:tracePt t="10284" x="7947025" y="3600450"/>
          <p14:tracePt t="10289" x="8016875" y="3600450"/>
          <p14:tracePt t="10293" x="8097838" y="3600450"/>
          <p14:tracePt t="10297" x="8178800" y="3600450"/>
          <p14:tracePt t="10301" x="8278813" y="3600450"/>
          <p14:tracePt t="10305" x="8380413" y="3600450"/>
          <p14:tracePt t="10309" x="8480425" y="3600450"/>
          <p14:tracePt t="10313" x="8591550" y="3590925"/>
          <p14:tracePt t="10316" x="8712200" y="3570288"/>
          <p14:tracePt t="10320" x="8834438" y="3560763"/>
          <p14:tracePt t="10325" x="8945563" y="3540125"/>
          <p14:tracePt t="10329" x="9055100" y="3519488"/>
          <p14:tracePt t="10332" x="9166225" y="3509963"/>
          <p14:tracePt t="10336" x="9247188" y="3509963"/>
          <p14:tracePt t="10341" x="9307513" y="3509963"/>
          <p14:tracePt t="10345" x="9378950" y="3498850"/>
          <p14:tracePt t="10348" x="9428163" y="3479800"/>
          <p14:tracePt t="10352" x="9469438" y="3468688"/>
          <p14:tracePt t="10357" x="9478963" y="3468688"/>
          <p14:tracePt t="10393" x="9478963" y="3449638"/>
          <p14:tracePt t="10401" x="9478963" y="3438525"/>
          <p14:tracePt t="10405" x="9478963" y="3419475"/>
          <p14:tracePt t="10409" x="9448800" y="3408363"/>
          <p14:tracePt t="10413" x="9428163" y="3398838"/>
          <p14:tracePt t="10417" x="9378950" y="3389313"/>
          <p14:tracePt t="10421" x="9318625" y="3378200"/>
          <p14:tracePt t="10424" x="9247188" y="3359150"/>
          <p14:tracePt t="10429" x="9166225" y="3348038"/>
          <p14:tracePt t="10433" x="9066213" y="3327400"/>
          <p14:tracePt t="10437" x="8975725" y="3297238"/>
          <p14:tracePt t="10440" x="8864600" y="3257550"/>
          <p14:tracePt t="10445" x="8753475" y="3227388"/>
          <p14:tracePt t="10449" x="8642350" y="3206750"/>
          <p14:tracePt t="10453" x="8531225" y="3176588"/>
          <p14:tracePt t="10457" x="8420100" y="3155950"/>
          <p14:tracePt t="10461" x="8329613" y="3125788"/>
          <p14:tracePt t="10465" x="8229600" y="3106738"/>
          <p14:tracePt t="10469" x="8148638" y="3095625"/>
          <p14:tracePt t="10474" x="8067675" y="3076575"/>
          <p14:tracePt t="10477" x="7996238" y="3065463"/>
          <p14:tracePt t="10481" x="7935913" y="3046413"/>
          <p14:tracePt t="10485" x="7875588" y="3025775"/>
          <p14:tracePt t="10489" x="7835900" y="3025775"/>
          <p14:tracePt t="10493" x="7805738" y="3025775"/>
          <p14:tracePt t="10497" x="7785100" y="3025775"/>
          <p14:tracePt t="10501" x="7775575" y="3025775"/>
          <p14:tracePt t="10505" x="7764463" y="3025775"/>
          <p14:tracePt t="10509" x="7754938" y="3025775"/>
          <p14:tracePt t="10513" x="7745413" y="3025775"/>
          <p14:tracePt t="10521" x="7724775" y="3025775"/>
          <p14:tracePt t="10525" x="7704138" y="3025775"/>
          <p14:tracePt t="10529" x="7694613" y="3025775"/>
          <p14:tracePt t="10533" x="7673975" y="3025775"/>
          <p14:tracePt t="10537" x="7643813" y="3025775"/>
          <p14:tracePt t="10540" x="7623175" y="3025775"/>
          <p14:tracePt t="10545" x="7593013" y="3025775"/>
          <p14:tracePt t="10549" x="7573963" y="3025775"/>
          <p14:tracePt t="10552" x="7493000" y="3025775"/>
          <p14:tracePt t="10557" x="7421563" y="3025775"/>
          <p14:tracePt t="10561" x="7361238" y="3025775"/>
          <p14:tracePt t="10565" x="7300913" y="3035300"/>
          <p14:tracePt t="10568" x="7219950" y="3046413"/>
          <p14:tracePt t="10573" x="7119938" y="3046413"/>
          <p14:tracePt t="10577" x="7038975" y="3055938"/>
          <p14:tracePt t="10581" x="6948488" y="3076575"/>
          <p14:tracePt t="10584" x="6877050" y="3076575"/>
          <p14:tracePt t="10590" x="6796088" y="3086100"/>
          <p14:tracePt t="10593" x="6726238" y="3095625"/>
          <p14:tracePt t="10597" x="6656388" y="3095625"/>
          <p14:tracePt t="10600" x="6605588" y="3095625"/>
          <p14:tracePt t="10604" x="6545263" y="3106738"/>
          <p14:tracePt t="10609" x="6503988" y="3116263"/>
          <p14:tracePt t="10613" x="6473825" y="3125788"/>
          <p14:tracePt t="10616" x="6454775" y="3125788"/>
          <p14:tracePt t="10621" x="6443663" y="3136900"/>
          <p14:tracePt t="10625" x="6434138" y="3136900"/>
          <p14:tracePt t="10629" x="6423025" y="3136900"/>
          <p14:tracePt t="10632" x="6423025" y="3146425"/>
          <p14:tracePt t="10641" x="6403975" y="3155950"/>
          <p14:tracePt t="10645" x="6403975" y="3167063"/>
          <p14:tracePt t="10657" x="6403975" y="3176588"/>
          <p14:tracePt t="10661" x="6403975" y="3187700"/>
          <p14:tracePt t="10664" x="6392863" y="3197225"/>
          <p14:tracePt t="10673" x="6383338" y="3206750"/>
          <p14:tracePt t="10677" x="6373813" y="3217863"/>
          <p14:tracePt t="10685" x="6362700" y="3236913"/>
          <p14:tracePt t="10690" x="6362700" y="3248025"/>
          <p14:tracePt t="10694" x="6343650" y="3257550"/>
          <p14:tracePt t="10697" x="6323013" y="3267075"/>
          <p14:tracePt t="10701" x="6313488" y="3267075"/>
          <p14:tracePt t="10705" x="6302375" y="3278188"/>
          <p14:tracePt t="10709" x="6283325" y="3287713"/>
          <p14:tracePt t="10713" x="6262688" y="3308350"/>
          <p14:tracePt t="10717" x="6251575" y="3317875"/>
          <p14:tracePt t="10721" x="6232525" y="3327400"/>
          <p14:tracePt t="10725" x="6232525" y="3338513"/>
          <p14:tracePt t="10729" x="6221413" y="3338513"/>
          <p14:tracePt t="10732" x="6211888" y="3359150"/>
          <p14:tracePt t="10745" x="6202363" y="3359150"/>
          <p14:tracePt t="10749" x="6202363" y="3368675"/>
          <p14:tracePt t="10777" x="6191250" y="3368675"/>
          <p14:tracePt t="10785" x="6191250" y="3378200"/>
          <p14:tracePt t="10797" x="6191250" y="3398838"/>
          <p14:tracePt t="10801" x="6191250" y="3408363"/>
          <p14:tracePt t="10808" x="6191250" y="3429000"/>
          <p14:tracePt t="10817" x="6191250" y="3438525"/>
          <p14:tracePt t="10821" x="6191250" y="3449638"/>
          <p14:tracePt t="10824" x="6191250" y="3459163"/>
          <p14:tracePt t="10829" x="6191250" y="3468688"/>
          <p14:tracePt t="10833" x="6191250" y="3489325"/>
          <p14:tracePt t="10837" x="6191250" y="3509963"/>
          <p14:tracePt t="10841" x="6202363" y="3530600"/>
          <p14:tracePt t="10845" x="6242050" y="3549650"/>
          <p14:tracePt t="10849" x="6251575" y="3560763"/>
          <p14:tracePt t="10853" x="6262688" y="3560763"/>
          <p14:tracePt t="10856" x="6302375" y="3590925"/>
          <p14:tracePt t="10861" x="6343650" y="3640138"/>
          <p14:tracePt t="10864" x="6362700" y="3640138"/>
          <p14:tracePt t="10869" x="6383338" y="3640138"/>
          <p14:tracePt t="10873" x="6413500" y="3670300"/>
          <p14:tracePt t="10877" x="6464300" y="3681413"/>
          <p14:tracePt t="10880" x="6515100" y="3702050"/>
          <p14:tracePt t="10885" x="6575425" y="3721100"/>
          <p14:tracePt t="10890" x="6645275" y="3741738"/>
          <p14:tracePt t="10893" x="6716713" y="3762375"/>
          <p14:tracePt t="10897" x="6786563" y="3771900"/>
          <p14:tracePt t="10901" x="6858000" y="3781425"/>
          <p14:tracePt t="10907" x="6937375" y="3792538"/>
          <p14:tracePt t="10909" x="7008813" y="3802063"/>
          <p14:tracePt t="10913" x="7069138" y="3802063"/>
          <p14:tracePt t="10917" x="7129463" y="3811588"/>
          <p14:tracePt t="10921" x="7200900" y="3822700"/>
          <p14:tracePt t="10925" x="7270750" y="3832225"/>
          <p14:tracePt t="10929" x="7342188" y="3852863"/>
          <p14:tracePt t="10933" x="7412038" y="3873500"/>
          <p14:tracePt t="10937" x="7481888" y="3892550"/>
          <p14:tracePt t="10940" x="7573963" y="3922713"/>
          <p14:tracePt t="10945" x="7653338" y="3952875"/>
          <p14:tracePt t="10949" x="7724775" y="3973513"/>
          <p14:tracePt t="10952" x="7805738" y="3994150"/>
          <p14:tracePt t="10956" x="7875588" y="4013200"/>
          <p14:tracePt t="10963" x="7947025" y="4033838"/>
          <p14:tracePt t="10967" x="8037513" y="4064000"/>
          <p14:tracePt t="10970" x="8107363" y="4094163"/>
          <p14:tracePt t="10975" x="8188325" y="4124325"/>
          <p14:tracePt t="10979" x="8269288" y="4165600"/>
          <p14:tracePt t="10983" x="8359775" y="4195763"/>
          <p14:tracePt t="10987" x="8461375" y="4246563"/>
          <p14:tracePt t="10990" x="8561388" y="4286250"/>
          <p14:tracePt t="10994" x="8651875" y="4325938"/>
          <p14:tracePt t="10999" x="8753475" y="4376738"/>
          <p14:tracePt t="11003" x="8853488" y="4418013"/>
          <p14:tracePt t="11007" x="8964613" y="4448175"/>
          <p14:tracePt t="11011" x="9066213" y="4487863"/>
          <p14:tracePt t="11015" x="9156700" y="4518025"/>
          <p14:tracePt t="11019" x="9247188" y="4559300"/>
          <p14:tracePt t="11023" x="9328150" y="4589463"/>
          <p14:tracePt t="11027" x="9388475" y="4608513"/>
          <p14:tracePt t="11031" x="9448800" y="4629150"/>
          <p14:tracePt t="11035" x="9499600" y="4649788"/>
          <p14:tracePt t="11039" x="9550400" y="4659313"/>
          <p14:tracePt t="11043" x="9580563" y="4668838"/>
          <p14:tracePt t="11047" x="9590088" y="4679950"/>
          <p14:tracePt t="11050" x="9610725" y="4679950"/>
          <p14:tracePt t="11055" x="9620250" y="4679950"/>
          <p14:tracePt t="11067" x="9631363" y="4679950"/>
          <p14:tracePt t="11070" x="9640888" y="4679950"/>
          <p14:tracePt t="11123" x="9631363" y="4679950"/>
          <p14:tracePt t="11127" x="9631363" y="4668838"/>
          <p14:tracePt t="11131" x="9610725" y="4649788"/>
          <p14:tracePt t="11134" x="9590088" y="4619625"/>
          <p14:tracePt t="11139" x="9580563" y="4589463"/>
          <p14:tracePt t="11143" x="9550400" y="4548188"/>
          <p14:tracePt t="11147" x="9509125" y="4518025"/>
          <p14:tracePt t="11150" x="9490075" y="4487863"/>
          <p14:tracePt t="11156" x="9448800" y="4457700"/>
          <p14:tracePt t="11159" x="9428163" y="4427538"/>
          <p14:tracePt t="11163" x="9388475" y="4397375"/>
          <p14:tracePt t="11167" x="9256713" y="4195763"/>
          <p14:tracePt t="11171" x="9166225" y="4094163"/>
          <p14:tracePt t="11174" x="9075738" y="4013200"/>
          <p14:tracePt t="11179" x="9005888" y="3943350"/>
          <p14:tracePt t="11183" x="8924925" y="3892550"/>
          <p14:tracePt t="11187" x="8853488" y="3841750"/>
          <p14:tracePt t="11191" x="8793163" y="3792538"/>
          <p14:tracePt t="11195" x="8742363" y="3762375"/>
          <p14:tracePt t="11199" x="8732838" y="3741738"/>
          <p14:tracePt t="11203" x="8693150" y="3711575"/>
          <p14:tracePt t="11206" x="8682038" y="3711575"/>
          <p14:tracePt t="11211" x="8672513" y="3702050"/>
          <p14:tracePt t="11215" x="8662988" y="3690938"/>
          <p14:tracePt t="11235" x="8651875" y="3690938"/>
          <p14:tracePt t="11279" x="8632825" y="3711575"/>
          <p14:tracePt t="11283" x="8602663" y="3732213"/>
          <p14:tracePt t="11287" x="8582025" y="3741738"/>
          <p14:tracePt t="11291" x="8551863" y="3762375"/>
          <p14:tracePt t="11295" x="8540750" y="3771900"/>
          <p14:tracePt t="11299" x="8521700" y="3792538"/>
          <p14:tracePt t="11303" x="8501063" y="3802063"/>
          <p14:tracePt t="11306" x="8491538" y="3822700"/>
          <p14:tracePt t="11311" x="8470900" y="3832225"/>
          <p14:tracePt t="11315" x="8470900" y="3841750"/>
          <p14:tracePt t="11319" x="8461375" y="3862388"/>
          <p14:tracePt t="11327" x="8461375" y="3883025"/>
          <p14:tracePt t="11331" x="8450263" y="3892550"/>
          <p14:tracePt t="11335" x="8440738" y="3903663"/>
          <p14:tracePt t="11339" x="8440738" y="3913188"/>
          <p14:tracePt t="11343" x="8440738" y="3922713"/>
          <p14:tracePt t="11347" x="8431213" y="3943350"/>
          <p14:tracePt t="11356" x="8431213" y="3952875"/>
          <p14:tracePt t="11359" x="8431213" y="3963988"/>
          <p14:tracePt t="11363" x="8431213" y="3983038"/>
          <p14:tracePt t="11379" x="8420100" y="3994150"/>
          <p14:tracePt t="11382" x="8410575" y="4003675"/>
          <p14:tracePt t="11387" x="8401050" y="4013200"/>
          <p14:tracePt t="11395" x="8389938" y="4024313"/>
          <p14:tracePt t="11403" x="8380413" y="4033838"/>
          <p14:tracePt t="11406" x="8369300" y="4033838"/>
          <p14:tracePt t="11410" x="8359775" y="4033838"/>
          <p14:tracePt t="11418" x="8339138" y="4033838"/>
          <p14:tracePt t="11426" x="8329613" y="4033838"/>
          <p14:tracePt t="11430" x="8320088" y="4033838"/>
          <p14:tracePt t="11434" x="8308975" y="4033838"/>
          <p14:tracePt t="11439" x="8299450" y="4033838"/>
          <p14:tracePt t="11451" x="8289925" y="4054475"/>
          <p14:tracePt t="11456" x="8278813" y="4054475"/>
          <p14:tracePt t="11467" x="8269288" y="4054475"/>
          <p14:tracePt t="11475" x="8259763" y="4054475"/>
          <p14:tracePt t="11479" x="8239125" y="4054475"/>
          <p14:tracePt t="11487" x="8208963" y="4054475"/>
          <p14:tracePt t="11491" x="8197850" y="4054475"/>
          <p14:tracePt t="11495" x="8178800" y="4054475"/>
          <p14:tracePt t="11499" x="8137525" y="4054475"/>
          <p14:tracePt t="11503" x="8107363" y="4033838"/>
          <p14:tracePt t="11507" x="8088313" y="4024313"/>
          <p14:tracePt t="11511" x="8058150" y="4003675"/>
          <p14:tracePt t="11515" x="8037513" y="4003675"/>
          <p14:tracePt t="11519" x="8026400" y="3994150"/>
          <p14:tracePt t="11522" x="8016875" y="3994150"/>
          <p14:tracePt t="11527" x="7996238" y="3973513"/>
          <p14:tracePt t="11534" x="7986713" y="3973513"/>
          <p14:tracePt t="11539" x="7966075" y="3963988"/>
          <p14:tracePt t="11543" x="7966075" y="3952875"/>
          <p14:tracePt t="11563" x="7956550" y="3952875"/>
          <p14:tracePt t="11763" x="7935913" y="3952875"/>
          <p14:tracePt t="11779" x="7926388" y="3952875"/>
          <p14:tracePt t="11783" x="7916863" y="3952875"/>
          <p14:tracePt t="11867" x="7905750" y="3952875"/>
          <p14:tracePt t="11875" x="7896225" y="3952875"/>
          <p14:tracePt t="11879" x="7886700" y="3952875"/>
          <p14:tracePt t="11883" x="7875588" y="3952875"/>
          <p14:tracePt t="11895" x="7866063" y="3952875"/>
          <p14:tracePt t="11971" x="7845425" y="3952875"/>
          <p14:tracePt t="11979" x="7835900" y="3952875"/>
          <p14:tracePt t="11995" x="7835900" y="3943350"/>
          <p14:tracePt t="12011" x="7835900" y="3922713"/>
          <p14:tracePt t="12019" x="7824788" y="3913188"/>
          <p14:tracePt t="12031" x="7815263" y="3903663"/>
          <p14:tracePt t="12035" x="7805738" y="3892550"/>
          <p14:tracePt t="12038" x="7794625" y="3883025"/>
          <p14:tracePt t="12043" x="7794625" y="3873500"/>
          <p14:tracePt t="12046" x="7794625" y="3862388"/>
          <p14:tracePt t="12050" x="7785100" y="3852863"/>
          <p14:tracePt t="12055" x="7764463" y="3841750"/>
          <p14:tracePt t="12059" x="7754938" y="3822700"/>
          <p14:tracePt t="12062" x="7745413" y="3822700"/>
          <p14:tracePt t="12066" x="7734300" y="3802063"/>
          <p14:tracePt t="12072" x="7724775" y="3792538"/>
          <p14:tracePt t="12075" x="7704138" y="3781425"/>
          <p14:tracePt t="12078" x="7694613" y="3771900"/>
          <p14:tracePt t="12083" x="7673975" y="3751263"/>
          <p14:tracePt t="12087" x="7643813" y="3741738"/>
          <p14:tracePt t="12091" x="7643813" y="3732213"/>
          <p14:tracePt t="12095" x="7634288" y="3732213"/>
          <p14:tracePt t="12098" x="7613650" y="3711575"/>
          <p14:tracePt t="12103" x="7604125" y="3711575"/>
          <p14:tracePt t="12107" x="7573963" y="3702050"/>
          <p14:tracePt t="12111" x="7553325" y="3702050"/>
          <p14:tracePt t="12114" x="7543800" y="3681413"/>
          <p14:tracePt t="12119" x="7532688" y="3681413"/>
          <p14:tracePt t="12122" x="7513638" y="3670300"/>
          <p14:tracePt t="12127" x="7502525" y="3670300"/>
          <p14:tracePt t="12131" x="7493000" y="3660775"/>
          <p14:tracePt t="12138" x="7481888" y="3660775"/>
          <p14:tracePt t="12163" x="7472363" y="3660775"/>
          <p14:tracePt t="12167" x="7462838" y="3660775"/>
          <p14:tracePt t="12179" x="7451725" y="3660775"/>
          <p14:tracePt t="12183" x="7442200" y="3660775"/>
          <p14:tracePt t="12187" x="7412038" y="3651250"/>
          <p14:tracePt t="12191" x="7412038" y="3640138"/>
          <p14:tracePt t="12195" x="7391400" y="3640138"/>
          <p14:tracePt t="12199" x="7381875" y="3630613"/>
          <p14:tracePt t="12202" x="7361238" y="3630613"/>
          <p14:tracePt t="12207" x="7331075" y="3630613"/>
          <p14:tracePt t="12211" x="7321550" y="3630613"/>
          <p14:tracePt t="12215" x="7291388" y="3630613"/>
          <p14:tracePt t="12218" x="7280275" y="3630613"/>
          <p14:tracePt t="12223" x="7250113" y="3630613"/>
          <p14:tracePt t="12227" x="7219950" y="3630613"/>
          <p14:tracePt t="12230" x="7200900" y="3630613"/>
          <p14:tracePt t="12234" x="7170738" y="3630613"/>
          <p14:tracePt t="12238" x="7159625" y="3630613"/>
          <p14:tracePt t="12243" x="7129463" y="3630613"/>
          <p14:tracePt t="12246" x="7108825" y="3630613"/>
          <p14:tracePt t="12251" x="7099300" y="3630613"/>
          <p14:tracePt t="12255" x="7089775" y="3630613"/>
          <p14:tracePt t="12259" x="7078663" y="3630613"/>
          <p14:tracePt t="12263" x="7069138" y="3630613"/>
          <p14:tracePt t="12267" x="7059613" y="3630613"/>
          <p14:tracePt t="12283" x="7048500" y="3630613"/>
          <p14:tracePt t="12287" x="7038975" y="3630613"/>
          <p14:tracePt t="12291" x="7029450" y="3630613"/>
          <p14:tracePt t="12295" x="7018338" y="3630613"/>
          <p14:tracePt t="12298" x="7008813" y="3630613"/>
          <p14:tracePt t="12303" x="6999288" y="3630613"/>
          <p14:tracePt t="12307" x="6988175" y="3630613"/>
          <p14:tracePt t="12311" x="6978650" y="3630613"/>
          <p14:tracePt t="12315" x="6967538" y="3630613"/>
          <p14:tracePt t="12319" x="6948488" y="3630613"/>
          <p14:tracePt t="12323" x="6927850" y="3630613"/>
          <p14:tracePt t="12331" x="6907213" y="3630613"/>
          <p14:tracePt t="12335" x="6877050" y="3630613"/>
          <p14:tracePt t="12339" x="6846888" y="3621088"/>
          <p14:tracePt t="12343" x="6816725" y="3621088"/>
          <p14:tracePt t="12349" x="6786563" y="3609975"/>
          <p14:tracePt t="12353" x="6765925" y="3600450"/>
          <p14:tracePt t="12357" x="6735763" y="3600450"/>
          <p14:tracePt t="12360" x="6705600" y="3590925"/>
          <p14:tracePt t="12365" x="6686550" y="3590925"/>
          <p14:tracePt t="12368" x="6656388" y="3590925"/>
          <p14:tracePt t="12373" x="6635750" y="3590925"/>
          <p14:tracePt t="12377" x="6605588" y="3570288"/>
          <p14:tracePt t="12380" x="6575425" y="3570288"/>
          <p14:tracePt t="12385" x="6545263" y="3570288"/>
          <p14:tracePt t="12389" x="6524625" y="3570288"/>
          <p14:tracePt t="12397" x="6515100" y="3570288"/>
          <p14:tracePt t="12427" x="6503988" y="3570288"/>
          <p14:tracePt t="12435" x="6494463" y="3570288"/>
          <p14:tracePt t="12438" x="6484938" y="3570288"/>
          <p14:tracePt t="12443" x="6473825" y="3570288"/>
          <p14:tracePt t="12447" x="6464300" y="3579813"/>
          <p14:tracePt t="12451" x="6454775" y="3590925"/>
          <p14:tracePt t="12455" x="6454775" y="3600450"/>
          <p14:tracePt t="12459" x="6443663" y="3600450"/>
          <p14:tracePt t="12462" x="6443663" y="3621088"/>
          <p14:tracePt t="12466" x="6423025" y="3640138"/>
          <p14:tracePt t="12471" x="6413500" y="3640138"/>
          <p14:tracePt t="12475" x="6413500" y="3660775"/>
          <p14:tracePt t="12479" x="6392863" y="3681413"/>
          <p14:tracePt t="12483" x="6383338" y="3681413"/>
          <p14:tracePt t="12488" x="6373813" y="3702050"/>
          <p14:tracePt t="12493" x="6362700" y="3702050"/>
          <p14:tracePt t="12497" x="6353175" y="3721100"/>
          <p14:tracePt t="12501" x="6343650" y="3732213"/>
          <p14:tracePt t="12504" x="6332538" y="3732213"/>
          <p14:tracePt t="12509" x="6302375" y="3741738"/>
          <p14:tracePt t="12512" x="6292850" y="3741738"/>
          <p14:tracePt t="12516" x="6272213" y="3762375"/>
          <p14:tracePt t="12521" x="6251575" y="3771900"/>
          <p14:tracePt t="12525" x="6221413" y="3771900"/>
          <p14:tracePt t="12528" x="6191250" y="3792538"/>
          <p14:tracePt t="12533" x="6172200" y="3792538"/>
          <p14:tracePt t="12538" x="6151563" y="3802063"/>
          <p14:tracePt t="12541" x="6142038" y="3802063"/>
          <p14:tracePt t="12545" x="6130925" y="3811588"/>
          <p14:tracePt t="12549" x="6121400" y="3822700"/>
          <p14:tracePt t="12553" x="6111875" y="3832225"/>
          <p14:tracePt t="12557" x="6100763" y="3832225"/>
          <p14:tracePt t="12573" x="6091238" y="3832225"/>
          <p14:tracePt t="12577" x="6080125" y="3832225"/>
          <p14:tracePt t="12589" x="6080125" y="3841750"/>
          <p14:tracePt t="12597" x="6070600" y="3852863"/>
          <p14:tracePt t="12604" x="6061075" y="3862388"/>
          <p14:tracePt t="12609" x="6049963" y="3862388"/>
          <p14:tracePt t="12613" x="6049963" y="3883025"/>
          <p14:tracePt t="12621" x="6049963" y="3892550"/>
          <p14:tracePt t="12625" x="6040438" y="3892550"/>
          <p14:tracePt t="12629" x="6040438" y="3913188"/>
          <p14:tracePt t="12633" x="6040438" y="3922713"/>
          <p14:tracePt t="12641" x="6030913" y="3943350"/>
          <p14:tracePt t="12649" x="6030913" y="3952875"/>
          <p14:tracePt t="12653" x="6030913" y="3963988"/>
          <p14:tracePt t="12657" x="6030913" y="3973513"/>
          <p14:tracePt t="12661" x="6030913" y="3994150"/>
          <p14:tracePt t="12669" x="6030913" y="4013200"/>
          <p14:tracePt t="12673" x="6030913" y="4024313"/>
          <p14:tracePt t="12677" x="6030913" y="4054475"/>
          <p14:tracePt t="12681" x="6030913" y="4064000"/>
          <p14:tracePt t="12685" x="6030913" y="4075113"/>
          <p14:tracePt t="12689" x="6030913" y="4084638"/>
          <p14:tracePt t="12693" x="6030913" y="4094163"/>
          <p14:tracePt t="12697" x="6030913" y="4114800"/>
          <p14:tracePt t="12701" x="6030913" y="4124325"/>
          <p14:tracePt t="12704" x="6030913" y="4135438"/>
          <p14:tracePt t="12709" x="6030913" y="4154488"/>
          <p14:tracePt t="12713" x="6030913" y="4175125"/>
          <p14:tracePt t="12717" x="6030913" y="4195763"/>
          <p14:tracePt t="12721" x="6049963" y="4225925"/>
          <p14:tracePt t="12733" x="6049963" y="4246563"/>
          <p14:tracePt t="12738" x="6049963" y="4265613"/>
          <p14:tracePt t="12741" x="6049963" y="4286250"/>
          <p14:tracePt t="12745" x="6061075" y="4306888"/>
          <p14:tracePt t="12749" x="6080125" y="4316413"/>
          <p14:tracePt t="12753" x="6080125" y="4325938"/>
          <p14:tracePt t="12757" x="6091238" y="4346575"/>
          <p14:tracePt t="12761" x="6100763" y="4346575"/>
          <p14:tracePt t="12765" x="6111875" y="4367213"/>
          <p14:tracePt t="12769" x="6121400" y="4376738"/>
          <p14:tracePt t="12773" x="6121400" y="4387850"/>
          <p14:tracePt t="12777" x="6142038" y="4406900"/>
          <p14:tracePt t="12781" x="6151563" y="4418013"/>
          <p14:tracePt t="12785" x="6161088" y="4427538"/>
          <p14:tracePt t="12793" x="6172200" y="4437063"/>
          <p14:tracePt t="12801" x="6191250" y="4457700"/>
          <p14:tracePt t="12817" x="6211888" y="4467225"/>
          <p14:tracePt t="12821" x="6232525" y="4478338"/>
          <p14:tracePt t="12825" x="6232525" y="4487863"/>
          <p14:tracePt t="12828" x="6242050" y="4487863"/>
          <p14:tracePt t="12832" x="6262688" y="4487863"/>
          <p14:tracePt t="12838" x="6272213" y="4487863"/>
          <p14:tracePt t="12841" x="6283325" y="4487863"/>
          <p14:tracePt t="12845" x="6292850" y="4487863"/>
          <p14:tracePt t="12848" x="6313488" y="4487863"/>
          <p14:tracePt t="12854" x="6323013" y="4487863"/>
          <p14:tracePt t="12857" x="6343650" y="4487863"/>
          <p14:tracePt t="12861" x="6373813" y="4487863"/>
          <p14:tracePt t="12865" x="6383338" y="4487863"/>
          <p14:tracePt t="12873" x="6403975" y="4487863"/>
          <p14:tracePt t="12876" x="6423025" y="4487863"/>
          <p14:tracePt t="12880" x="6434138" y="4487863"/>
          <p14:tracePt t="12885" x="6464300" y="4487863"/>
          <p14:tracePt t="12888" x="6473825" y="4487863"/>
          <p14:tracePt t="12893" x="6503988" y="4487863"/>
          <p14:tracePt t="12896" x="6524625" y="4487863"/>
          <p14:tracePt t="12905" x="6554788" y="4487863"/>
          <p14:tracePt t="12909" x="6564313" y="4487863"/>
          <p14:tracePt t="12913" x="6575425" y="4487863"/>
          <p14:tracePt t="12917" x="6584950" y="4487863"/>
          <p14:tracePt t="12921" x="6594475" y="4487863"/>
          <p14:tracePt t="12925" x="6615113" y="4487863"/>
          <p14:tracePt t="12929" x="6635750" y="4487863"/>
          <p14:tracePt t="12933" x="6656388" y="4487863"/>
          <p14:tracePt t="12937" x="6665913" y="4487863"/>
          <p14:tracePt t="12941" x="6675438" y="4487863"/>
          <p14:tracePt t="12945" x="6696075" y="4487863"/>
          <p14:tracePt t="12949" x="6705600" y="4487863"/>
          <p14:tracePt t="12954" x="6716713" y="4487863"/>
          <p14:tracePt t="12956" x="6735763" y="4487863"/>
          <p14:tracePt t="12960" x="6756400" y="4487863"/>
          <p14:tracePt t="12965" x="6786563" y="4487863"/>
          <p14:tracePt t="12968" x="6807200" y="4487863"/>
          <p14:tracePt t="12973" x="6837363" y="4487863"/>
          <p14:tracePt t="12977" x="6858000" y="4487863"/>
          <p14:tracePt t="12981" x="6888163" y="4487863"/>
          <p14:tracePt t="12985" x="6918325" y="4487863"/>
          <p14:tracePt t="12989" x="6937375" y="4487863"/>
          <p14:tracePt t="12992" x="7059613" y="4487863"/>
          <p14:tracePt t="12997" x="7159625" y="4487863"/>
          <p14:tracePt t="13001" x="7240588" y="4487863"/>
          <p14:tracePt t="13005" x="7321550" y="4487863"/>
          <p14:tracePt t="13009" x="7391400" y="4487863"/>
          <p14:tracePt t="13013" x="7462838" y="4487863"/>
          <p14:tracePt t="13017" x="7513638" y="4487863"/>
          <p14:tracePt t="13021" x="7573963" y="4487863"/>
          <p14:tracePt t="13025" x="7623175" y="4487863"/>
          <p14:tracePt t="13029" x="7664450" y="4487863"/>
          <p14:tracePt t="13033" x="7704138" y="4487863"/>
          <p14:tracePt t="13037" x="7715250" y="4487863"/>
          <p14:tracePt t="13041" x="7734300" y="4487863"/>
          <p14:tracePt t="13045" x="7764463" y="4487863"/>
          <p14:tracePt t="13048" x="7775575" y="4487863"/>
          <p14:tracePt t="13054" x="7785100" y="4487863"/>
          <p14:tracePt t="13056" x="7794625" y="4487863"/>
          <p14:tracePt t="13061" x="7805738" y="4487863"/>
          <p14:tracePt t="13065" x="7815263" y="4487863"/>
          <p14:tracePt t="13069" x="7824788" y="4487863"/>
          <p14:tracePt t="13073" x="7835900" y="4487863"/>
          <p14:tracePt t="13077" x="7854950" y="4487863"/>
          <p14:tracePt t="13085" x="7866063" y="4487863"/>
          <p14:tracePt t="13088" x="7886700" y="4467225"/>
          <p14:tracePt t="13093" x="7896225" y="4467225"/>
          <p14:tracePt t="13097" x="7926388" y="4467225"/>
          <p14:tracePt t="13101" x="7935913" y="4457700"/>
          <p14:tracePt t="13105" x="7966075" y="4457700"/>
          <p14:tracePt t="13109" x="7986713" y="4437063"/>
          <p14:tracePt t="13113" x="8016875" y="4427538"/>
          <p14:tracePt t="13117" x="8037513" y="4427538"/>
          <p14:tracePt t="13120" x="8058150" y="4418013"/>
          <p14:tracePt t="13125" x="8088313" y="4406900"/>
          <p14:tracePt t="13129" x="8107363" y="4397375"/>
          <p14:tracePt t="13133" x="8128000" y="4376738"/>
          <p14:tracePt t="13137" x="8148638" y="4367213"/>
          <p14:tracePt t="13141" x="8167688" y="4356100"/>
          <p14:tracePt t="13144" x="8188325" y="4337050"/>
          <p14:tracePt t="13154" x="8208963" y="4325938"/>
          <p14:tracePt t="13157" x="8218488" y="4306888"/>
          <p14:tracePt t="13161" x="8218488" y="4295775"/>
          <p14:tracePt t="13164" x="8218488" y="4286250"/>
          <p14:tracePt t="13169" x="8229600" y="4286250"/>
          <p14:tracePt t="13173" x="8229600" y="4276725"/>
          <p14:tracePt t="13176" x="8229600" y="4265613"/>
          <p14:tracePt t="13181" x="8229600" y="4256088"/>
          <p14:tracePt t="13184" x="8229600" y="4235450"/>
          <p14:tracePt t="13197" x="8229600" y="4225925"/>
          <p14:tracePt t="13201" x="8229600" y="4216400"/>
          <p14:tracePt t="13205" x="8229600" y="4205288"/>
          <p14:tracePt t="13209" x="8229600" y="4195763"/>
          <p14:tracePt t="13221" x="8229600" y="4184650"/>
          <p14:tracePt t="13228" x="8229600" y="4165600"/>
          <p14:tracePt t="13237" x="8229600" y="4154488"/>
          <p14:tracePt t="13245" x="8229600" y="4135438"/>
          <p14:tracePt t="13254" x="8229600" y="4124325"/>
          <p14:tracePt t="13257" x="8218488" y="4114800"/>
          <p14:tracePt t="13261" x="8197850" y="4094163"/>
          <p14:tracePt t="13265" x="8188325" y="4094163"/>
          <p14:tracePt t="13269" x="8178800" y="4084638"/>
          <p14:tracePt t="13273" x="8158163" y="4075113"/>
          <p14:tracePt t="13276" x="8128000" y="4054475"/>
          <p14:tracePt t="13281" x="8088313" y="4033838"/>
          <p14:tracePt t="13285" x="8067675" y="4033838"/>
          <p14:tracePt t="13289" x="8047038" y="4024313"/>
          <p14:tracePt t="13293" x="8026400" y="4024313"/>
          <p14:tracePt t="13297" x="7996238" y="4003675"/>
          <p14:tracePt t="13301" x="7966075" y="4003675"/>
          <p14:tracePt t="13305" x="7947025" y="3994150"/>
          <p14:tracePt t="13309" x="7926388" y="3994150"/>
          <p14:tracePt t="13313" x="7905750" y="3994150"/>
          <p14:tracePt t="13317" x="7886700" y="3973513"/>
          <p14:tracePt t="13321" x="7866063" y="3973513"/>
          <p14:tracePt t="13325" x="7845425" y="3973513"/>
          <p14:tracePt t="13329" x="7835900" y="3973513"/>
          <p14:tracePt t="13333" x="7824788" y="3973513"/>
          <p14:tracePt t="13337" x="7794625" y="3973513"/>
          <p14:tracePt t="13341" x="7775575" y="3973513"/>
          <p14:tracePt t="13345" x="7754938" y="3973513"/>
          <p14:tracePt t="13349" x="7734300" y="3973513"/>
          <p14:tracePt t="13354" x="7704138" y="3973513"/>
          <p14:tracePt t="13357" x="7683500" y="3973513"/>
          <p14:tracePt t="13361" x="7653338" y="3973513"/>
          <p14:tracePt t="13365" x="7634288" y="3973513"/>
          <p14:tracePt t="13369" x="7604125" y="3973513"/>
          <p14:tracePt t="13373" x="7583488" y="3973513"/>
          <p14:tracePt t="13377" x="7553325" y="3973513"/>
          <p14:tracePt t="13381" x="7421563" y="3973513"/>
          <p14:tracePt t="13385" x="7321550" y="3973513"/>
          <p14:tracePt t="13388" x="7219950" y="3973513"/>
          <p14:tracePt t="13392" x="7138988" y="3973513"/>
          <p14:tracePt t="13397" x="7069138" y="3973513"/>
          <p14:tracePt t="13401" x="6988175" y="3973513"/>
          <p14:tracePt t="13404" x="6927850" y="3973513"/>
          <p14:tracePt t="13409" x="6858000" y="3963988"/>
          <p14:tracePt t="13413" x="6777038" y="3963988"/>
          <p14:tracePt t="13417" x="6716713" y="3963988"/>
          <p14:tracePt t="13420" x="6675438" y="3963988"/>
          <p14:tracePt t="13425" x="6645275" y="3963988"/>
          <p14:tracePt t="13429" x="6615113" y="3963988"/>
          <p14:tracePt t="13432" x="6575425" y="3963988"/>
          <p14:tracePt t="13437" x="6564313" y="3963988"/>
          <p14:tracePt t="13441" x="6554788" y="3963988"/>
          <p14:tracePt t="13445" x="6534150" y="3963988"/>
          <p14:tracePt t="13453" x="6534150" y="3943350"/>
          <p14:tracePt t="13465" x="6534150" y="3952875"/>
          <p14:tracePt t="13469" x="6524625" y="3952875"/>
          <p14:tracePt t="13485" x="6515100" y="3952875"/>
          <p14:tracePt t="13493" x="6503988" y="3952875"/>
          <p14:tracePt t="13497" x="6494463" y="3952875"/>
          <p14:tracePt t="13501" x="6473825" y="3952875"/>
          <p14:tracePt t="13509" x="6464300" y="3952875"/>
          <p14:tracePt t="13517" x="6454775" y="3952875"/>
          <p14:tracePt t="13520" x="6443663" y="3952875"/>
          <p14:tracePt t="13525" x="6434138" y="3952875"/>
          <p14:tracePt t="13529" x="6423025" y="3952875"/>
          <p14:tracePt t="13533" x="6413500" y="3952875"/>
          <p14:tracePt t="13537" x="6403975" y="3952875"/>
          <p14:tracePt t="13541" x="6392863" y="3952875"/>
          <p14:tracePt t="13549" x="6373813" y="3952875"/>
          <p14:tracePt t="13557" x="6362700" y="3952875"/>
          <p14:tracePt t="13561" x="6353175" y="3952875"/>
          <p14:tracePt t="13564" x="6343650" y="3952875"/>
          <p14:tracePt t="13570" x="6323013" y="3952875"/>
          <p14:tracePt t="13573" x="6313488" y="3952875"/>
          <p14:tracePt t="13577" x="6302375" y="3973513"/>
          <p14:tracePt t="13581" x="6283325" y="3973513"/>
          <p14:tracePt t="13585" x="6283325" y="3983038"/>
          <p14:tracePt t="13589" x="6272213" y="3994150"/>
          <p14:tracePt t="13597" x="6262688" y="4003675"/>
          <p14:tracePt t="13601" x="6242050" y="4003675"/>
          <p14:tracePt t="13605" x="6242050" y="4013200"/>
          <p14:tracePt t="13613" x="6232525" y="4024313"/>
          <p14:tracePt t="13617" x="6221413" y="4033838"/>
          <p14:tracePt t="13621" x="6211888" y="4033838"/>
          <p14:tracePt t="13629" x="6211888" y="4044950"/>
          <p14:tracePt t="13633" x="6202363" y="4054475"/>
          <p14:tracePt t="13637" x="6191250" y="4054475"/>
          <p14:tracePt t="13641" x="6181725" y="4054475"/>
          <p14:tracePt t="13645" x="6181725" y="4064000"/>
          <p14:tracePt t="13661" x="6161088" y="4064000"/>
          <p14:tracePt t="13669" x="6151563" y="4064000"/>
          <p14:tracePt t="13677" x="6151563" y="4075113"/>
          <p14:tracePt t="13701" x="6130925" y="4075113"/>
          <p14:tracePt t="13709" x="6121400" y="4075113"/>
          <p14:tracePt t="13713" x="6111875" y="4075113"/>
          <p14:tracePt t="13724" x="6100763" y="4075113"/>
          <p14:tracePt t="13729" x="6091238" y="4075113"/>
          <p14:tracePt t="13829" x="6091238" y="4094163"/>
          <p14:tracePt t="13837" x="6091238" y="4105275"/>
          <p14:tracePt t="13841" x="6091238" y="4124325"/>
          <p14:tracePt t="13845" x="6091238" y="4135438"/>
          <p14:tracePt t="13849" x="6100763" y="4144963"/>
          <p14:tracePt t="13853" x="6111875" y="4154488"/>
          <p14:tracePt t="13857" x="6111875" y="4165600"/>
          <p14:tracePt t="13861" x="6121400" y="4184650"/>
          <p14:tracePt t="13865" x="6121400" y="4195763"/>
          <p14:tracePt t="13870" x="6142038" y="4216400"/>
          <p14:tracePt t="13873" x="6151563" y="4235450"/>
          <p14:tracePt t="13881" x="6172200" y="4256088"/>
          <p14:tracePt t="13885" x="6172200" y="4265613"/>
          <p14:tracePt t="13889" x="6181725" y="4276725"/>
          <p14:tracePt t="13893" x="6181725" y="4286250"/>
          <p14:tracePt t="13897" x="6191250" y="4306888"/>
          <p14:tracePt t="13900" x="6221413" y="4325938"/>
          <p14:tracePt t="13905" x="6221413" y="4337050"/>
          <p14:tracePt t="13909" x="6232525" y="4346575"/>
          <p14:tracePt t="13913" x="6251575" y="4356100"/>
          <p14:tracePt t="13917" x="6251575" y="4367213"/>
          <p14:tracePt t="13921" x="6262688" y="4367213"/>
          <p14:tracePt t="13925" x="6272213" y="4387850"/>
          <p14:tracePt t="13928" x="6283325" y="4387850"/>
          <p14:tracePt t="13933" x="6292850" y="4397375"/>
          <p14:tracePt t="13936" x="6302375" y="4406900"/>
          <p14:tracePt t="13941" x="6302375" y="4418013"/>
          <p14:tracePt t="13944" x="6313488" y="4418013"/>
          <p14:tracePt t="13949" x="6313488" y="4427538"/>
          <p14:tracePt t="13953" x="6343650" y="4437063"/>
          <p14:tracePt t="13957" x="6362700" y="4457700"/>
          <p14:tracePt t="13960" x="6373813" y="4457700"/>
          <p14:tracePt t="13970" x="6403975" y="4478338"/>
          <p14:tracePt t="13973" x="6423025" y="4478338"/>
          <p14:tracePt t="13977" x="6434138" y="4478338"/>
          <p14:tracePt t="13981" x="6443663" y="4478338"/>
          <p14:tracePt t="13987" x="6464300" y="4478338"/>
          <p14:tracePt t="13989" x="6484938" y="4478338"/>
          <p14:tracePt t="13993" x="6515100" y="4478338"/>
          <p14:tracePt t="13997" x="6534150" y="4478338"/>
          <p14:tracePt t="14000" x="6564313" y="4478338"/>
          <p14:tracePt t="14007" x="6584950" y="4478338"/>
          <p14:tracePt t="14011" x="6615113" y="4478338"/>
          <p14:tracePt t="14015" x="6645275" y="4478338"/>
          <p14:tracePt t="14019" x="6665913" y="4478338"/>
          <p14:tracePt t="14023" x="6696075" y="4478338"/>
          <p14:tracePt t="14026" x="6716713" y="4478338"/>
          <p14:tracePt t="14031" x="6746875" y="4478338"/>
          <p14:tracePt t="14037" x="6777038" y="4478338"/>
          <p14:tracePt t="14039" x="6796088" y="4478338"/>
          <p14:tracePt t="14043" x="6807200" y="4478338"/>
          <p14:tracePt t="14047" x="6816725" y="4478338"/>
          <p14:tracePt t="14051" x="6837363" y="4478338"/>
          <p14:tracePt t="14055" x="6846888" y="4467225"/>
          <p14:tracePt t="14059" x="6867525" y="4467225"/>
          <p14:tracePt t="14063" x="6897688" y="4467225"/>
          <p14:tracePt t="14067" x="6918325" y="4467225"/>
          <p14:tracePt t="14071" x="6948488" y="4467225"/>
          <p14:tracePt t="14075" x="6978650" y="4457700"/>
          <p14:tracePt t="14078" x="6999288" y="4457700"/>
          <p14:tracePt t="14082" x="7029450" y="4457700"/>
          <p14:tracePt t="14086" x="7048500" y="4437063"/>
          <p14:tracePt t="14091" x="7078663" y="4437063"/>
          <p14:tracePt t="14094" x="7108825" y="4437063"/>
          <p14:tracePt t="14098" x="7129463" y="4437063"/>
          <p14:tracePt t="14103" x="7210425" y="4437063"/>
          <p14:tracePt t="14107" x="7270750" y="4437063"/>
          <p14:tracePt t="14111" x="7331075" y="4437063"/>
          <p14:tracePt t="14114" x="7381875" y="4437063"/>
          <p14:tracePt t="14119" x="7421563" y="4437063"/>
          <p14:tracePt t="14123" x="7451725" y="4437063"/>
          <p14:tracePt t="14126" x="7493000" y="4437063"/>
          <p14:tracePt t="14130" x="7553325" y="4437063"/>
          <p14:tracePt t="14136" x="7604125" y="4437063"/>
          <p14:tracePt t="14139" x="7643813" y="4437063"/>
          <p14:tracePt t="14143" x="7683500" y="4437063"/>
          <p14:tracePt t="14147" x="7745413" y="4437063"/>
          <p14:tracePt t="14151" x="7754938" y="4437063"/>
          <p14:tracePt t="14155" x="7775575" y="4437063"/>
          <p14:tracePt t="14159" x="7794625" y="4437063"/>
          <p14:tracePt t="14163" x="7824788" y="4437063"/>
          <p14:tracePt t="14167" x="7845425" y="4427538"/>
          <p14:tracePt t="14171" x="7875588" y="4427538"/>
          <p14:tracePt t="14175" x="7905750" y="4406900"/>
          <p14:tracePt t="14179" x="7935913" y="4406900"/>
          <p14:tracePt t="14183" x="7966075" y="4406900"/>
          <p14:tracePt t="14187" x="7977188" y="4397375"/>
          <p14:tracePt t="14191" x="7996238" y="4387850"/>
          <p14:tracePt t="14195" x="8007350" y="4376738"/>
          <p14:tracePt t="14199" x="8026400" y="4367213"/>
          <p14:tracePt t="14203" x="8047038" y="4346575"/>
          <p14:tracePt t="14207" x="8067675" y="4337050"/>
          <p14:tracePt t="14211" x="8077200" y="4337050"/>
          <p14:tracePt t="14215" x="8118475" y="4306888"/>
          <p14:tracePt t="14223" x="8137525" y="4286250"/>
          <p14:tracePt t="14227" x="8158163" y="4265613"/>
          <p14:tracePt t="14231" x="8158163" y="4246563"/>
          <p14:tracePt t="14239" x="8158163" y="4225925"/>
          <p14:tracePt t="14247" x="8158163" y="4216400"/>
          <p14:tracePt t="14251" x="8158163" y="4205288"/>
          <p14:tracePt t="14255" x="8167688" y="4184650"/>
          <p14:tracePt t="14259" x="8178800" y="4184650"/>
          <p14:tracePt t="14271" x="8178800" y="4175125"/>
          <p14:tracePt t="14279" x="8178800" y="4165600"/>
          <p14:tracePt t="14283" x="8178800" y="4154488"/>
          <p14:tracePt t="14287" x="8178800" y="4135438"/>
          <p14:tracePt t="14291" x="8178800" y="4114800"/>
          <p14:tracePt t="14295" x="8158163" y="4094163"/>
          <p14:tracePt t="14299" x="8148638" y="4075113"/>
          <p14:tracePt t="14302" x="8107363" y="4033838"/>
          <p14:tracePt t="14307" x="8077200" y="4003675"/>
          <p14:tracePt t="14311" x="8058150" y="3973513"/>
          <p14:tracePt t="14315" x="8016875" y="3943350"/>
          <p14:tracePt t="14319" x="7996238" y="3913188"/>
          <p14:tracePt t="14323" x="7956550" y="3883025"/>
          <p14:tracePt t="14327" x="7926388" y="3852863"/>
          <p14:tracePt t="14330" x="7896225" y="3832225"/>
          <p14:tracePt t="14336" x="7866063" y="3802063"/>
          <p14:tracePt t="14339" x="7715250" y="3781425"/>
          <p14:tracePt t="14343" x="7613650" y="3771900"/>
          <p14:tracePt t="14347" x="7532688" y="3741738"/>
          <p14:tracePt t="14351" x="7462838" y="3732213"/>
          <p14:tracePt t="14355" x="7381875" y="3702050"/>
          <p14:tracePt t="14359" x="7310438" y="3690938"/>
          <p14:tracePt t="14363" x="7250113" y="3670300"/>
          <p14:tracePt t="14367" x="7180263" y="3651250"/>
          <p14:tracePt t="14371" x="7108825" y="3640138"/>
          <p14:tracePt t="14375" x="7048500" y="3630613"/>
          <p14:tracePt t="14379" x="6988175" y="3621088"/>
          <p14:tracePt t="14383" x="6927850" y="3609975"/>
          <p14:tracePt t="14387" x="6858000" y="3600450"/>
          <p14:tracePt t="14391" x="6816725" y="3590925"/>
          <p14:tracePt t="14394" x="6756400" y="3579813"/>
          <p14:tracePt t="14398" x="6746875" y="3579813"/>
          <p14:tracePt t="14402" x="6716713" y="3579813"/>
          <p14:tracePt t="14407" x="6696075" y="3579813"/>
          <p14:tracePt t="14410" x="6665913" y="3579813"/>
          <p14:tracePt t="14415" x="6645275" y="3579813"/>
          <p14:tracePt t="14419" x="6635750" y="3579813"/>
          <p14:tracePt t="14423" x="6624638" y="3579813"/>
          <p14:tracePt t="14426" x="6615113" y="3579813"/>
          <p14:tracePt t="14430" x="6594475" y="3579813"/>
          <p14:tracePt t="14439" x="6584950" y="3579813"/>
          <p14:tracePt t="14443" x="6554788" y="3579813"/>
          <p14:tracePt t="14446" x="6534150" y="3579813"/>
          <p14:tracePt t="14451" x="6515100" y="3579813"/>
          <p14:tracePt t="14455" x="6494463" y="3579813"/>
          <p14:tracePt t="14459" x="6473825" y="3579813"/>
          <p14:tracePt t="14463" x="6443663" y="3579813"/>
          <p14:tracePt t="14467" x="6413500" y="3579813"/>
          <p14:tracePt t="14470" x="6392863" y="3579813"/>
          <p14:tracePt t="14475" x="6373813" y="3579813"/>
          <p14:tracePt t="14479" x="6353175" y="3579813"/>
          <p14:tracePt t="14483" x="6323013" y="3590925"/>
          <p14:tracePt t="14487" x="6313488" y="3600450"/>
          <p14:tracePt t="14491" x="6302375" y="3609975"/>
          <p14:tracePt t="14495" x="6292850" y="3621088"/>
          <p14:tracePt t="14499" x="6272213" y="3621088"/>
          <p14:tracePt t="14502" x="6251575" y="3630613"/>
          <p14:tracePt t="14511" x="6242050" y="3640138"/>
          <p14:tracePt t="14515" x="6221413" y="3660775"/>
          <p14:tracePt t="14523" x="6211888" y="3670300"/>
          <p14:tracePt t="14527" x="6191250" y="3681413"/>
          <p14:tracePt t="14531" x="6172200" y="3690938"/>
          <p14:tracePt t="14536" x="6151563" y="3702050"/>
          <p14:tracePt t="14543" x="6142038" y="3721100"/>
          <p14:tracePt t="14547" x="6121400" y="3732213"/>
          <p14:tracePt t="14552" x="6111875" y="3741738"/>
          <p14:tracePt t="14555" x="6091238" y="3762375"/>
          <p14:tracePt t="14563" x="6070600" y="3781425"/>
          <p14:tracePt t="14571" x="6049963" y="3802063"/>
          <p14:tracePt t="14575" x="6040438" y="3822700"/>
          <p14:tracePt t="14579" x="6030913" y="3822700"/>
          <p14:tracePt t="14587" x="6019800" y="3841750"/>
          <p14:tracePt t="14591" x="6019800" y="3852863"/>
          <p14:tracePt t="14595" x="6010275" y="3873500"/>
          <p14:tracePt t="14599" x="6000750" y="3883025"/>
          <p14:tracePt t="14603" x="6000750" y="3903663"/>
          <p14:tracePt t="14611" x="5989638" y="3922713"/>
          <p14:tracePt t="14615" x="5989638" y="3933825"/>
          <p14:tracePt t="14619" x="5989638" y="3952875"/>
          <p14:tracePt t="14623" x="5989638" y="3963988"/>
          <p14:tracePt t="14626" x="5980113" y="3973513"/>
          <p14:tracePt t="14631" x="5980113" y="3983038"/>
          <p14:tracePt t="14636" x="5980113" y="3994150"/>
          <p14:tracePt t="14639" x="5980113" y="4003675"/>
          <p14:tracePt t="14647" x="5980113" y="4013200"/>
          <p14:tracePt t="14652" x="5980113" y="4024313"/>
          <p14:tracePt t="14655" x="5980113" y="4033838"/>
          <p14:tracePt t="14663" x="5980113" y="4044950"/>
          <p14:tracePt t="14671" x="5980113" y="4054475"/>
          <p14:tracePt t="14675" x="5980113" y="4064000"/>
          <p14:tracePt t="14678" x="5980113" y="4075113"/>
          <p14:tracePt t="14687" x="5989638" y="4084638"/>
          <p14:tracePt t="14703" x="5989638" y="4094163"/>
          <p14:tracePt t="14707" x="5989638" y="4105275"/>
          <p14:tracePt t="14711" x="5989638" y="4114800"/>
          <p14:tracePt t="14714" x="6000750" y="4114800"/>
          <p14:tracePt t="14719" x="6000750" y="4124325"/>
          <p14:tracePt t="14727" x="6010275" y="4135438"/>
          <p14:tracePt t="14735" x="6030913" y="4144963"/>
          <p14:tracePt t="14739" x="6030913" y="4154488"/>
          <p14:tracePt t="14752" x="6040438" y="4165600"/>
          <p14:tracePt t="14755" x="6049963" y="4175125"/>
          <p14:tracePt t="14759" x="6061075" y="4184650"/>
          <p14:tracePt t="14762" x="6080125" y="4205288"/>
          <p14:tracePt t="14767" x="6091238" y="4225925"/>
          <p14:tracePt t="14771" x="6100763" y="4225925"/>
          <p14:tracePt t="14783" x="6111875" y="4246563"/>
          <p14:tracePt t="14787" x="6121400" y="4246563"/>
          <p14:tracePt t="14799" x="6130925" y="4256088"/>
          <p14:tracePt t="14807" x="6142038" y="4265613"/>
          <p14:tracePt t="14810" x="6151563" y="4276725"/>
          <p14:tracePt t="14843" x="6172200" y="4286250"/>
          <p14:tracePt t="14847" x="6172200" y="4295775"/>
          <p14:tracePt t="14863" x="6181725" y="4295775"/>
          <p14:tracePt t="14903" x="6202363" y="4295775"/>
          <p14:tracePt t="14918" x="6211888" y="4306888"/>
          <p14:tracePt t="14923" x="6221413" y="4316413"/>
          <p14:tracePt t="14935" x="6232525" y="4316413"/>
          <p14:tracePt t="14939" x="6242050" y="4316413"/>
          <p14:tracePt t="14955" x="6251575" y="4316413"/>
          <p14:tracePt t="14963" x="6262688" y="4325938"/>
          <p14:tracePt t="14967" x="6272213" y="4325938"/>
          <p14:tracePt t="14975" x="6283325" y="4337050"/>
          <p14:tracePt t="14983" x="6302375" y="4337050"/>
          <p14:tracePt t="14991" x="6313488" y="4337050"/>
          <p14:tracePt t="14995" x="6323013" y="4346575"/>
          <p14:tracePt t="14999" x="6332538" y="4346575"/>
          <p14:tracePt t="15007" x="6343650" y="4356100"/>
          <p14:tracePt t="15011" x="6353175" y="4356100"/>
          <p14:tracePt t="15015" x="6362700" y="4367213"/>
          <p14:tracePt t="15019" x="6373813" y="4367213"/>
          <p14:tracePt t="15023" x="6383338" y="4367213"/>
          <p14:tracePt t="15027" x="6392863" y="4367213"/>
          <p14:tracePt t="15031" x="6403975" y="4376738"/>
          <p14:tracePt t="15035" x="6413500" y="4376738"/>
          <p14:tracePt t="15039" x="6423025" y="4376738"/>
          <p14:tracePt t="15047" x="6434138" y="4387850"/>
          <p14:tracePt t="15055" x="6443663" y="4387850"/>
          <p14:tracePt t="15059" x="6454775" y="4387850"/>
          <p14:tracePt t="15067" x="6464300" y="4387850"/>
          <p14:tracePt t="15071" x="6473825" y="4387850"/>
          <p14:tracePt t="15075" x="6484938" y="4387850"/>
          <p14:tracePt t="15078" x="6503988" y="4387850"/>
          <p14:tracePt t="15087" x="6524625" y="4387850"/>
          <p14:tracePt t="15091" x="6534150" y="4387850"/>
          <p14:tracePt t="15095" x="6564313" y="4387850"/>
          <p14:tracePt t="15099" x="6594475" y="4387850"/>
          <p14:tracePt t="15103" x="6605588" y="4387850"/>
          <p14:tracePt t="15107" x="6635750" y="4387850"/>
          <p14:tracePt t="15115" x="6656388" y="4387850"/>
          <p14:tracePt t="15118" x="6675438" y="4387850"/>
          <p14:tracePt t="15123" x="6696075" y="4387850"/>
          <p14:tracePt t="15126" x="6726238" y="4387850"/>
          <p14:tracePt t="15130" x="6735763" y="4387850"/>
          <p14:tracePt t="15135" x="6756400" y="4387850"/>
          <p14:tracePt t="15139" x="6777038" y="4387850"/>
          <p14:tracePt t="15143" x="6796088" y="4387850"/>
          <p14:tracePt t="15146" x="6807200" y="4387850"/>
          <p14:tracePt t="15151" x="6816725" y="4387850"/>
          <p14:tracePt t="15155" x="6837363" y="4387850"/>
          <p14:tracePt t="15159" x="6858000" y="4387850"/>
          <p14:tracePt t="15163" x="6867525" y="4387850"/>
          <p14:tracePt t="15167" x="6888163" y="4387850"/>
          <p14:tracePt t="15171" x="6897688" y="4387850"/>
          <p14:tracePt t="15175" x="6907213" y="4387850"/>
          <p14:tracePt t="15178" x="6937375" y="4387850"/>
          <p14:tracePt t="15183" x="6948488" y="4387850"/>
          <p14:tracePt t="15187" x="6958013" y="4387850"/>
          <p14:tracePt t="15191" x="6967538" y="4387850"/>
          <p14:tracePt t="15194" x="6999288" y="4387850"/>
          <p14:tracePt t="15199" x="7008813" y="4387850"/>
          <p14:tracePt t="15203" x="7029450" y="4387850"/>
          <p14:tracePt t="15207" x="7038975" y="4387850"/>
          <p14:tracePt t="15210" x="7059613" y="4387850"/>
          <p14:tracePt t="15215" x="7078663" y="4387850"/>
          <p14:tracePt t="15219" x="7089775" y="4387850"/>
          <p14:tracePt t="15223" x="7099300" y="4387850"/>
          <p14:tracePt t="15227" x="7129463" y="4387850"/>
          <p14:tracePt t="15230" x="7150100" y="4387850"/>
          <p14:tracePt t="15235" x="7170738" y="4387850"/>
          <p14:tracePt t="15239" x="7189788" y="4387850"/>
          <p14:tracePt t="15242" x="7200900" y="4387850"/>
          <p14:tracePt t="15246" x="7231063" y="4387850"/>
          <p14:tracePt t="15251" x="7240588" y="4387850"/>
          <p14:tracePt t="15255" x="7261225" y="4387850"/>
          <p14:tracePt t="15259" x="7270750" y="4387850"/>
          <p14:tracePt t="15263" x="7280275" y="4387850"/>
          <p14:tracePt t="15268" x="7291388" y="4387850"/>
          <p14:tracePt t="15271" x="7300913" y="4387850"/>
          <p14:tracePt t="15275" x="7321550" y="4387850"/>
          <p14:tracePt t="15279" x="7331075" y="4387850"/>
          <p14:tracePt t="15282" x="7342188" y="4387850"/>
          <p14:tracePt t="15291" x="7361238" y="4387850"/>
          <p14:tracePt t="15295" x="7372350" y="4387850"/>
          <p14:tracePt t="15303" x="7381875" y="4387850"/>
          <p14:tracePt t="15307" x="7391400" y="4387850"/>
          <p14:tracePt t="15311" x="7402513" y="4387850"/>
          <p14:tracePt t="15315" x="7412038" y="4387850"/>
          <p14:tracePt t="15318" x="7421563" y="4387850"/>
          <p14:tracePt t="15323" x="7432675" y="4387850"/>
          <p14:tracePt t="15327" x="7442200" y="4387850"/>
          <p14:tracePt t="15331" x="7451725" y="4387850"/>
          <p14:tracePt t="15339" x="7462838" y="4387850"/>
          <p14:tracePt t="15343" x="7481888" y="4387850"/>
          <p14:tracePt t="15347" x="7493000" y="4387850"/>
          <p14:tracePt t="15351" x="7502525" y="4387850"/>
          <p14:tracePt t="15355" x="7513638" y="4387850"/>
          <p14:tracePt t="15359" x="7523163" y="4387850"/>
          <p14:tracePt t="15363" x="7532688" y="4387850"/>
          <p14:tracePt t="15368" x="7543800" y="4387850"/>
          <p14:tracePt t="15375" x="7562850" y="4387850"/>
          <p14:tracePt t="15383" x="7573963" y="4387850"/>
          <p14:tracePt t="15387" x="7593013" y="4387850"/>
          <p14:tracePt t="15391" x="7604125" y="4387850"/>
          <p14:tracePt t="15401" x="7623175" y="4387850"/>
          <p14:tracePt t="15408" x="7643813" y="4387850"/>
          <p14:tracePt t="15413" x="7653338" y="4387850"/>
          <p14:tracePt t="15418" x="7673975" y="4387850"/>
          <p14:tracePt t="15421" x="7694613" y="4387850"/>
          <p14:tracePt t="15429" x="7724775" y="4387850"/>
          <p14:tracePt t="15433" x="7754938" y="4387850"/>
          <p14:tracePt t="15437" x="7764463" y="4387850"/>
          <p14:tracePt t="15440" x="7794625" y="4387850"/>
          <p14:tracePt t="15445" x="7815263" y="4387850"/>
          <p14:tracePt t="15448" x="7845425" y="4387850"/>
          <p14:tracePt t="15453" x="7875588" y="4387850"/>
          <p14:tracePt t="15457" x="7905750" y="4387850"/>
          <p14:tracePt t="15461" x="7935913" y="4387850"/>
          <p14:tracePt t="15464" x="7956550" y="4387850"/>
          <p14:tracePt t="15469" x="7986713" y="4387850"/>
          <p14:tracePt t="15473" x="8016875" y="4387850"/>
          <p14:tracePt t="15477" x="8037513" y="4387850"/>
          <p14:tracePt t="15481" x="8067675" y="4387850"/>
          <p14:tracePt t="15485" x="8097838" y="4387850"/>
          <p14:tracePt t="15489" x="8118475" y="4387850"/>
          <p14:tracePt t="15493" x="8148638" y="4387850"/>
          <p14:tracePt t="15497" x="8248650" y="4387850"/>
          <p14:tracePt t="15501" x="8320088" y="4387850"/>
          <p14:tracePt t="15505" x="8329613" y="4387850"/>
          <p14:tracePt t="15509" x="8369300" y="4376738"/>
          <p14:tracePt t="15512" x="8380413" y="4376738"/>
          <p14:tracePt t="15521" x="8401050" y="4367213"/>
          <p14:tracePt t="15529" x="8410575" y="4367213"/>
          <p14:tracePt t="15541" x="8420100" y="4367213"/>
          <p14:tracePt t="15637" x="8410575" y="4376738"/>
          <p14:tracePt t="15641" x="8410575" y="4387850"/>
          <p14:tracePt t="15644" x="8410575" y="4397375"/>
          <p14:tracePt t="15649" x="8410575" y="4418013"/>
          <p14:tracePt t="15653" x="8410575" y="4427538"/>
          <p14:tracePt t="15657" x="8410575" y="4437063"/>
          <p14:tracePt t="15661" x="8410575" y="4457700"/>
          <p14:tracePt t="15665" x="8401050" y="4487863"/>
          <p14:tracePt t="15669" x="8401050" y="4508500"/>
          <p14:tracePt t="15673" x="8401050" y="4518025"/>
          <p14:tracePt t="15677" x="8401050" y="4527550"/>
          <p14:tracePt t="15685" x="8401050" y="4538663"/>
          <p14:tracePt t="15689" x="8401050" y="4559300"/>
          <p14:tracePt t="15697" x="8401050" y="4568825"/>
          <p14:tracePt t="15701" x="8401050" y="4578350"/>
          <p14:tracePt t="15777" x="8401050" y="4589463"/>
          <p14:tracePt t="15785" x="8401050" y="4598988"/>
          <p14:tracePt t="15800" x="8401050" y="4619625"/>
          <p14:tracePt t="15809" x="8401050" y="4629150"/>
          <p14:tracePt t="15818" x="8401050" y="4649788"/>
          <p14:tracePt t="15821" x="8410575" y="4649788"/>
          <p14:tracePt t="15834" x="8420100" y="4659313"/>
          <p14:tracePt t="15841" x="8431213" y="4668838"/>
          <p14:tracePt t="15845" x="8440738" y="4679950"/>
          <p14:tracePt t="15865" x="8450263" y="4679950"/>
          <p14:tracePt t="16561" x="8450263" y="4689475"/>
          <p14:tracePt t="16565" x="8450263" y="4710113"/>
          <p14:tracePt t="16577" x="8450263" y="4719638"/>
          <p14:tracePt t="16593" x="8450263" y="4730750"/>
          <p14:tracePt t="16597" x="8450263" y="4740275"/>
          <p14:tracePt t="16633" x="8450263" y="4749800"/>
          <p14:tracePt t="16681" x="8450263" y="4760913"/>
          <p14:tracePt t="16761" x="8440738" y="4760913"/>
          <p14:tracePt t="16769" x="8431213" y="4760913"/>
          <p14:tracePt t="16773" x="8420100" y="4760913"/>
          <p14:tracePt t="16785" x="8410575" y="4760913"/>
          <p14:tracePt t="16789" x="8401050" y="4760913"/>
          <p14:tracePt t="16793" x="8389938" y="4760913"/>
          <p14:tracePt t="16801" x="8380413" y="4760913"/>
          <p14:tracePt t="16805" x="8369300" y="4760913"/>
          <p14:tracePt t="16808" x="8359775" y="4760913"/>
          <p14:tracePt t="16813" x="8350250" y="4760913"/>
          <p14:tracePt t="16817" x="8339138" y="4760913"/>
          <p14:tracePt t="16821" x="8329613" y="4760913"/>
          <p14:tracePt t="16825" x="8308975" y="4760913"/>
          <p14:tracePt t="16833" x="8289925" y="4760913"/>
          <p14:tracePt t="16837" x="8269288" y="4760913"/>
          <p14:tracePt t="16840" x="8259763" y="4760913"/>
          <p14:tracePt t="16845" x="8248650" y="4760913"/>
          <p14:tracePt t="16849" x="8239125" y="4760913"/>
          <p14:tracePt t="16853" x="8218488" y="4760913"/>
          <p14:tracePt t="16857" x="8208963" y="4760913"/>
          <p14:tracePt t="16861" x="8197850" y="4760913"/>
          <p14:tracePt t="16865" x="8188325" y="4760913"/>
          <p14:tracePt t="16869" x="8178800" y="4760913"/>
          <p14:tracePt t="16873" x="8167688" y="4760913"/>
          <p14:tracePt t="16877" x="8148638" y="4760913"/>
          <p14:tracePt t="16880" x="8137525" y="4760913"/>
          <p14:tracePt t="16889" x="8118475" y="4760913"/>
          <p14:tracePt t="16897" x="8107363" y="4760913"/>
          <p14:tracePt t="16901" x="8097838" y="4770438"/>
          <p14:tracePt t="16917" x="8077200" y="4770438"/>
          <p14:tracePt t="16921" x="8067675" y="4770438"/>
          <p14:tracePt t="16933" x="8047038" y="4770438"/>
          <p14:tracePt t="16937" x="8037513" y="4770438"/>
          <p14:tracePt t="16945" x="8016875" y="4770438"/>
          <p14:tracePt t="16953" x="8007350" y="4770438"/>
          <p14:tracePt t="16957" x="7996238" y="4770438"/>
          <p14:tracePt t="16961" x="7986713" y="4770438"/>
          <p14:tracePt t="16966" x="7977188" y="4770438"/>
          <p14:tracePt t="16977" x="7966075" y="4770438"/>
          <p14:tracePt t="16981" x="7956550" y="4770438"/>
          <p14:tracePt t="16991" x="7947025" y="4770438"/>
          <p14:tracePt t="17075" x="7935913" y="4770438"/>
          <p14:tracePt t="17091" x="7916863" y="4770438"/>
          <p14:tracePt t="17099" x="7905750" y="4760913"/>
          <p14:tracePt t="17107" x="7896225" y="4740275"/>
          <p14:tracePt t="17116" x="7886700" y="4719638"/>
          <p14:tracePt t="17119" x="7875588" y="4710113"/>
          <p14:tracePt t="17123" x="7866063" y="4699000"/>
          <p14:tracePt t="17127" x="7854950" y="4679950"/>
          <p14:tracePt t="17131" x="7845425" y="4668838"/>
          <p14:tracePt t="17135" x="7835900" y="4649788"/>
          <p14:tracePt t="17139" x="7815263" y="4629150"/>
          <p14:tracePt t="17143" x="7805738" y="4619625"/>
          <p14:tracePt t="17147" x="7785100" y="4598988"/>
          <p14:tracePt t="17151" x="7775575" y="4598988"/>
          <p14:tracePt t="17155" x="7745413" y="4568825"/>
          <p14:tracePt t="17159" x="7715250" y="4559300"/>
          <p14:tracePt t="17163" x="7694613" y="4538663"/>
          <p14:tracePt t="17167" x="7664450" y="4518025"/>
          <p14:tracePt t="17171" x="7634288" y="4487863"/>
          <p14:tracePt t="17175" x="7604125" y="4478338"/>
          <p14:tracePt t="17179" x="7573963" y="4457700"/>
          <p14:tracePt t="17183" x="7553325" y="4457700"/>
          <p14:tracePt t="17187" x="7523163" y="4437063"/>
          <p14:tracePt t="17191" x="7502525" y="4437063"/>
          <p14:tracePt t="17195" x="7481888" y="4427538"/>
          <p14:tracePt t="17199" x="7451725" y="4418013"/>
          <p14:tracePt t="17203" x="7432675" y="4418013"/>
          <p14:tracePt t="17207" x="7421563" y="4397375"/>
          <p14:tracePt t="17211" x="7412038" y="4397375"/>
          <p14:tracePt t="17216" x="7381875" y="4387850"/>
          <p14:tracePt t="17223" x="7372350" y="4387850"/>
          <p14:tracePt t="17227" x="7351713" y="4367213"/>
          <p14:tracePt t="17235" x="7342188" y="4367213"/>
          <p14:tracePt t="17239" x="7331075" y="4367213"/>
          <p14:tracePt t="17243" x="7310438" y="4356100"/>
          <p14:tracePt t="17247" x="7300913" y="4356100"/>
          <p14:tracePt t="17251" x="7291388" y="4356100"/>
          <p14:tracePt t="17259" x="7280275" y="4356100"/>
          <p14:tracePt t="17263" x="7261225" y="4356100"/>
          <p14:tracePt t="17266" x="7250113" y="4356100"/>
          <p14:tracePt t="17271" x="7240588" y="4356100"/>
          <p14:tracePt t="17275" x="7219950" y="4356100"/>
          <p14:tracePt t="17279" x="7200900" y="4356100"/>
          <p14:tracePt t="17282" x="7180263" y="4356100"/>
          <p14:tracePt t="17287" x="7150100" y="4356100"/>
          <p14:tracePt t="17295" x="7119938" y="4356100"/>
          <p14:tracePt t="17299" x="7078663" y="4356100"/>
          <p14:tracePt t="17303" x="7069138" y="4356100"/>
          <p14:tracePt t="17307" x="7038975" y="4376738"/>
          <p14:tracePt t="17310" x="7018338" y="4376738"/>
          <p14:tracePt t="17316" x="6988175" y="4376738"/>
          <p14:tracePt t="17319" x="6978650" y="4387850"/>
          <p14:tracePt t="17323" x="6948488" y="4406900"/>
          <p14:tracePt t="17327" x="6918325" y="4406900"/>
          <p14:tracePt t="17331" x="6888163" y="4418013"/>
          <p14:tracePt t="17335" x="6858000" y="4418013"/>
          <p14:tracePt t="17339" x="6837363" y="4437063"/>
          <p14:tracePt t="17343" x="6807200" y="4448175"/>
          <p14:tracePt t="17347" x="6786563" y="4467225"/>
          <p14:tracePt t="17351" x="6756400" y="4478338"/>
          <p14:tracePt t="17355" x="6716713" y="4487863"/>
          <p14:tracePt t="17359" x="6696075" y="4497388"/>
          <p14:tracePt t="17363" x="6665913" y="4518025"/>
          <p14:tracePt t="17367" x="6645275" y="4518025"/>
          <p14:tracePt t="17371" x="6515100" y="4527550"/>
          <p14:tracePt t="17375" x="6503988" y="4548188"/>
          <p14:tracePt t="17378" x="6464300" y="4559300"/>
          <p14:tracePt t="17383" x="6454775" y="4578350"/>
          <p14:tracePt t="17387" x="6423025" y="4578350"/>
          <p14:tracePt t="17391" x="6413500" y="4589463"/>
          <p14:tracePt t="17395" x="6392863" y="4589463"/>
          <p14:tracePt t="17399" x="6383338" y="4598988"/>
          <p14:tracePt t="17403" x="6362700" y="4608513"/>
          <p14:tracePt t="17407" x="6353175" y="4629150"/>
          <p14:tracePt t="17411" x="6343650" y="4638675"/>
          <p14:tracePt t="17415" x="6332538" y="4649788"/>
          <p14:tracePt t="17419" x="6323013" y="4659313"/>
          <p14:tracePt t="17423" x="6302375" y="4668838"/>
          <p14:tracePt t="17427" x="6302375" y="4679950"/>
          <p14:tracePt t="17431" x="6283325" y="4689475"/>
          <p14:tracePt t="17435" x="6283325" y="4710113"/>
          <p14:tracePt t="17438" x="6272213" y="4719638"/>
          <p14:tracePt t="17442" x="6272213" y="4730750"/>
          <p14:tracePt t="17446" x="6272213" y="4740275"/>
          <p14:tracePt t="17451" x="6262688" y="4749800"/>
          <p14:tracePt t="17454" x="6262688" y="4760913"/>
          <p14:tracePt t="17458" x="6262688" y="4770438"/>
          <p14:tracePt t="17462" x="6242050" y="4779963"/>
          <p14:tracePt t="17467" x="6232525" y="4810125"/>
          <p14:tracePt t="17470" x="6221413" y="4810125"/>
          <p14:tracePt t="17474" x="6221413" y="4821238"/>
          <p14:tracePt t="17482" x="6211888" y="4830763"/>
          <p14:tracePt t="17487" x="6202363" y="4851400"/>
          <p14:tracePt t="17499" x="6202363" y="4870450"/>
          <p14:tracePt t="17503" x="6181725" y="4881563"/>
          <p14:tracePt t="17506" x="6181725" y="4891088"/>
          <p14:tracePt t="17511" x="6181725" y="4902200"/>
          <p14:tracePt t="17516" x="6181725" y="4921250"/>
          <p14:tracePt t="17519" x="6172200" y="4921250"/>
          <p14:tracePt t="17523" x="6172200" y="4941888"/>
          <p14:tracePt t="17527" x="6172200" y="4951413"/>
          <p14:tracePt t="17532" x="6172200" y="4972050"/>
          <p14:tracePt t="17535" x="6172200" y="4981575"/>
          <p14:tracePt t="17539" x="6172200" y="4992688"/>
          <p14:tracePt t="17543" x="6172200" y="5002213"/>
          <p14:tracePt t="17547" x="6172200" y="5022850"/>
          <p14:tracePt t="17551" x="6172200" y="5041900"/>
          <p14:tracePt t="17555" x="6172200" y="5053013"/>
          <p14:tracePt t="17559" x="6172200" y="5062538"/>
          <p14:tracePt t="17563" x="6172200" y="5073650"/>
          <p14:tracePt t="17567" x="6172200" y="5092700"/>
          <p14:tracePt t="17571" x="6172200" y="5113338"/>
          <p14:tracePt t="17575" x="6172200" y="5133975"/>
          <p14:tracePt t="17579" x="6181725" y="5143500"/>
          <p14:tracePt t="17583" x="6181725" y="5173663"/>
          <p14:tracePt t="17587" x="6191250" y="5173663"/>
          <p14:tracePt t="17591" x="6191250" y="5183188"/>
          <p14:tracePt t="17595" x="6211888" y="5194300"/>
          <p14:tracePt t="17599" x="6211888" y="5203825"/>
          <p14:tracePt t="17603" x="6232525" y="5233988"/>
          <p14:tracePt t="17606" x="6242050" y="5245100"/>
          <p14:tracePt t="17610" x="6262688" y="5254625"/>
          <p14:tracePt t="17615" x="6262688" y="5264150"/>
          <p14:tracePt t="17619" x="6283325" y="5275263"/>
          <p14:tracePt t="17623" x="6292850" y="5294313"/>
          <p14:tracePt t="17627" x="6302375" y="5294313"/>
          <p14:tracePt t="17632" x="6332538" y="5305425"/>
          <p14:tracePt t="17635" x="6353175" y="5305425"/>
          <p14:tracePt t="17639" x="6373813" y="5324475"/>
          <p14:tracePt t="17642" x="6403975" y="5324475"/>
          <p14:tracePt t="17647" x="6423025" y="5324475"/>
          <p14:tracePt t="17651" x="6454775" y="5335588"/>
          <p14:tracePt t="17655" x="6484938" y="5335588"/>
          <p14:tracePt t="17658" x="6503988" y="5335588"/>
          <p14:tracePt t="17662" x="6534150" y="5335588"/>
          <p14:tracePt t="17667" x="6554788" y="5335588"/>
          <p14:tracePt t="17671" x="6584950" y="5335588"/>
          <p14:tracePt t="17674" x="6615113" y="5335588"/>
          <p14:tracePt t="17679" x="6705600" y="5335588"/>
          <p14:tracePt t="17683" x="6796088" y="5335588"/>
          <p14:tracePt t="17687" x="6858000" y="5335588"/>
          <p14:tracePt t="17691" x="6897688" y="5335588"/>
          <p14:tracePt t="17695" x="6937375" y="5335588"/>
          <p14:tracePt t="17699" x="6948488" y="5335588"/>
          <p14:tracePt t="17703" x="6958013" y="5335588"/>
          <p14:tracePt t="17707" x="6967538" y="5335588"/>
          <p14:tracePt t="17711" x="6978650" y="5335588"/>
          <p14:tracePt t="17716" x="6988175" y="5335588"/>
          <p14:tracePt t="17719" x="7008813" y="5335588"/>
          <p14:tracePt t="17723" x="7029450" y="5335588"/>
          <p14:tracePt t="17732" x="7059613" y="5335588"/>
          <p14:tracePt t="17735" x="7069138" y="5335588"/>
          <p14:tracePt t="17739" x="7078663" y="5335588"/>
          <p14:tracePt t="17743" x="7099300" y="5335588"/>
          <p14:tracePt t="17747" x="7108825" y="5335588"/>
          <p14:tracePt t="17751" x="7119938" y="5335588"/>
          <p14:tracePt t="17755" x="7138988" y="5335588"/>
          <p14:tracePt t="17759" x="7150100" y="5335588"/>
          <p14:tracePt t="17763" x="7170738" y="5335588"/>
          <p14:tracePt t="17767" x="7189788" y="5314950"/>
          <p14:tracePt t="17771" x="7210425" y="5305425"/>
          <p14:tracePt t="17775" x="7231063" y="5284788"/>
          <p14:tracePt t="17778" x="7250113" y="5284788"/>
          <p14:tracePt t="17783" x="7291388" y="5254625"/>
          <p14:tracePt t="17787" x="7300913" y="5245100"/>
          <p14:tracePt t="17790" x="7331075" y="5213350"/>
          <p14:tracePt t="17795" x="7372350" y="5203825"/>
          <p14:tracePt t="17798" x="7391400" y="5183188"/>
          <p14:tracePt t="17803" x="7421563" y="5164138"/>
          <p14:tracePt t="17807" x="7451725" y="5143500"/>
          <p14:tracePt t="17810" x="7481888" y="5122863"/>
          <p14:tracePt t="17815" x="7513638" y="5083175"/>
          <p14:tracePt t="17819" x="7543800" y="5062538"/>
          <p14:tracePt t="17823" x="7573963" y="5041900"/>
          <p14:tracePt t="17826" x="7593013" y="5032375"/>
          <p14:tracePt t="17832" x="7634288" y="4992688"/>
          <p14:tracePt t="17835" x="7664450" y="4981575"/>
          <p14:tracePt t="17839" x="7683500" y="4962525"/>
          <p14:tracePt t="17842" x="7715250" y="4941888"/>
          <p14:tracePt t="17847" x="7754938" y="4911725"/>
          <p14:tracePt t="17851" x="7775575" y="4902200"/>
          <p14:tracePt t="17855" x="7805738" y="4881563"/>
          <p14:tracePt t="17859" x="7824788" y="4860925"/>
          <p14:tracePt t="17863" x="7835900" y="4851400"/>
          <p14:tracePt t="17867" x="7845425" y="4840288"/>
          <p14:tracePt t="17871" x="7854950" y="4830763"/>
          <p14:tracePt t="17875" x="7866063" y="4810125"/>
          <p14:tracePt t="17879" x="7866063" y="4800600"/>
          <p14:tracePt t="17883" x="7866063" y="4779963"/>
          <p14:tracePt t="17887" x="7886700" y="4760913"/>
          <p14:tracePt t="17891" x="7886700" y="4749800"/>
          <p14:tracePt t="17895" x="7886700" y="4740275"/>
          <p14:tracePt t="17898" x="7886700" y="4710113"/>
          <p14:tracePt t="17903" x="7886700" y="4689475"/>
          <p14:tracePt t="17907" x="7886700" y="4659313"/>
          <p14:tracePt t="17911" x="7886700" y="4649788"/>
          <p14:tracePt t="17915" x="7886700" y="4619625"/>
          <p14:tracePt t="17919" x="7886700" y="4578350"/>
          <p14:tracePt t="17922" x="7875588" y="4538663"/>
          <p14:tracePt t="17926" x="7866063" y="4527550"/>
          <p14:tracePt t="17932" x="7824788" y="4478338"/>
          <p14:tracePt t="17935" x="7815263" y="4467225"/>
          <p14:tracePt t="17939" x="7785100" y="4448175"/>
          <p14:tracePt t="17943" x="7764463" y="4418013"/>
          <p14:tracePt t="17951" x="7745413" y="4397375"/>
          <p14:tracePt t="17955" x="7715250" y="4356100"/>
          <p14:tracePt t="17959" x="7694613" y="4356100"/>
          <p14:tracePt t="17963" x="7664450" y="4337050"/>
          <p14:tracePt t="17967" x="7643813" y="4325938"/>
          <p14:tracePt t="17971" x="7613650" y="4316413"/>
          <p14:tracePt t="17975" x="7573963" y="4306888"/>
          <p14:tracePt t="17979" x="7553325" y="4295775"/>
          <p14:tracePt t="17983" x="7523163" y="4286250"/>
          <p14:tracePt t="17987" x="7502525" y="4286250"/>
          <p14:tracePt t="17991" x="7472363" y="4265613"/>
          <p14:tracePt t="17999" x="7421563" y="4246563"/>
          <p14:tracePt t="18003" x="7391400" y="4246563"/>
          <p14:tracePt t="18007" x="7361238" y="4246563"/>
          <p14:tracePt t="18011" x="7291388" y="4246563"/>
          <p14:tracePt t="18015" x="7219950" y="4246563"/>
          <p14:tracePt t="18019" x="7159625" y="4246563"/>
          <p14:tracePt t="18023" x="7089775" y="4246563"/>
          <p14:tracePt t="18027" x="7018338" y="4246563"/>
          <p14:tracePt t="18032" x="6948488" y="4246563"/>
          <p14:tracePt t="18035" x="6867525" y="4246563"/>
          <p14:tracePt t="18039" x="6807200" y="4246563"/>
          <p14:tracePt t="18043" x="6735763" y="4246563"/>
          <p14:tracePt t="18047" x="6656388" y="4246563"/>
          <p14:tracePt t="18051" x="6584950" y="4256088"/>
          <p14:tracePt t="18055" x="6503988" y="4276725"/>
          <p14:tracePt t="18058" x="6434138" y="4286250"/>
          <p14:tracePt t="18063" x="6353175" y="4295775"/>
          <p14:tracePt t="18067" x="6292850" y="4306888"/>
          <p14:tracePt t="18071" x="6232525" y="4316413"/>
          <p14:tracePt t="18074" x="6191250" y="4325938"/>
          <p14:tracePt t="18078" x="6142038" y="4346575"/>
          <p14:tracePt t="18083" x="6100763" y="4356100"/>
          <p14:tracePt t="18087" x="6070600" y="4367213"/>
          <p14:tracePt t="18091" x="6049963" y="4376738"/>
          <p14:tracePt t="18095" x="6040438" y="4387850"/>
          <p14:tracePt t="18103" x="6030913" y="4406900"/>
          <p14:tracePt t="18107" x="6019800" y="4406900"/>
          <p14:tracePt t="18110" x="6019800" y="4418013"/>
          <p14:tracePt t="18115" x="6000750" y="4437063"/>
          <p14:tracePt t="18119" x="5989638" y="4448175"/>
          <p14:tracePt t="18123" x="5989638" y="4457700"/>
          <p14:tracePt t="18127" x="5980113" y="4478338"/>
          <p14:tracePt t="18132" x="5970588" y="4487863"/>
          <p14:tracePt t="18135" x="5959475" y="4508500"/>
          <p14:tracePt t="18139" x="5959475" y="4518025"/>
          <p14:tracePt t="18143" x="5949950" y="4538663"/>
          <p14:tracePt t="18148" x="5940425" y="4559300"/>
          <p14:tracePt t="18151" x="5929313" y="4578350"/>
          <p14:tracePt t="18155" x="5929313" y="4589463"/>
          <p14:tracePt t="18159" x="5919788" y="4619625"/>
          <p14:tracePt t="18163" x="5919788" y="4638675"/>
          <p14:tracePt t="18167" x="5919788" y="4659313"/>
          <p14:tracePt t="18171" x="5908675" y="4679950"/>
          <p14:tracePt t="18175" x="5908675" y="4699000"/>
          <p14:tracePt t="18179" x="5908675" y="4710113"/>
          <p14:tracePt t="18183" x="5908675" y="4740275"/>
          <p14:tracePt t="18187" x="5908675" y="4760913"/>
          <p14:tracePt t="18191" x="5908675" y="4791075"/>
          <p14:tracePt t="18195" x="5908675" y="4800600"/>
          <p14:tracePt t="18198" x="5908675" y="4821238"/>
          <p14:tracePt t="18203" x="5908675" y="4851400"/>
          <p14:tracePt t="18207" x="5908675" y="4860925"/>
          <p14:tracePt t="18211" x="5908675" y="4891088"/>
          <p14:tracePt t="18215" x="5908675" y="4911725"/>
          <p14:tracePt t="18219" x="5908675" y="4932363"/>
          <p14:tracePt t="18223" x="5908675" y="4941888"/>
          <p14:tracePt t="18227" x="5929313" y="4972050"/>
          <p14:tracePt t="18231" x="5929313" y="4981575"/>
          <p14:tracePt t="18235" x="5940425" y="4992688"/>
          <p14:tracePt t="18239" x="5959475" y="5011738"/>
          <p14:tracePt t="18243" x="5959475" y="5022850"/>
          <p14:tracePt t="18248" x="5970588" y="5032375"/>
          <p14:tracePt t="18251" x="6000750" y="5073650"/>
          <p14:tracePt t="18259" x="6019800" y="5092700"/>
          <p14:tracePt t="18263" x="6061075" y="5113338"/>
          <p14:tracePt t="18267" x="6070600" y="5122863"/>
          <p14:tracePt t="18271" x="6100763" y="5143500"/>
          <p14:tracePt t="18275" x="6121400" y="5153025"/>
          <p14:tracePt t="18279" x="6161088" y="5173663"/>
          <p14:tracePt t="18283" x="6191250" y="5194300"/>
          <p14:tracePt t="18288" x="6211888" y="5203825"/>
          <p14:tracePt t="18291" x="6242050" y="5224463"/>
          <p14:tracePt t="18295" x="6272213" y="5224463"/>
          <p14:tracePt t="18299" x="6302375" y="5245100"/>
          <p14:tracePt t="18303" x="6332538" y="5245100"/>
          <p14:tracePt t="18307" x="6353175" y="5254625"/>
          <p14:tracePt t="18311" x="6383338" y="5275263"/>
          <p14:tracePt t="18315" x="6403975" y="5275263"/>
          <p14:tracePt t="18319" x="6434138" y="5275263"/>
          <p14:tracePt t="18323" x="6464300" y="5275263"/>
          <p14:tracePt t="18327" x="6564313" y="5284788"/>
          <p14:tracePt t="18331" x="6645275" y="5294313"/>
          <p14:tracePt t="18335" x="6716713" y="5294313"/>
          <p14:tracePt t="18339" x="6777038" y="5294313"/>
          <p14:tracePt t="18343" x="6846888" y="5294313"/>
          <p14:tracePt t="18348" x="6907213" y="5294313"/>
          <p14:tracePt t="18351" x="6958013" y="5294313"/>
          <p14:tracePt t="18355" x="7008813" y="5294313"/>
          <p14:tracePt t="18359" x="7059613" y="5294313"/>
          <p14:tracePt t="18363" x="7108825" y="5294313"/>
          <p14:tracePt t="18367" x="7150100" y="5294313"/>
          <p14:tracePt t="18370" x="7180263" y="5284788"/>
          <p14:tracePt t="18375" x="7231063" y="5275263"/>
          <p14:tracePt t="18378" x="7270750" y="5264150"/>
          <p14:tracePt t="18383" x="7310438" y="5254625"/>
          <p14:tracePt t="18387" x="7372350" y="5254625"/>
          <p14:tracePt t="18390" x="7412038" y="5245100"/>
          <p14:tracePt t="18394" x="7462838" y="5233988"/>
          <p14:tracePt t="18399" x="7513638" y="5213350"/>
          <p14:tracePt t="18403" x="7573963" y="5194300"/>
          <p14:tracePt t="18407" x="7623175" y="5164138"/>
          <p14:tracePt t="18410" x="7664450" y="5143500"/>
          <p14:tracePt t="18415" x="7715250" y="5113338"/>
          <p14:tracePt t="18419" x="7764463" y="5092700"/>
          <p14:tracePt t="18423" x="7805738" y="5062538"/>
          <p14:tracePt t="18427" x="7845425" y="5022850"/>
          <p14:tracePt t="18431" x="7886700" y="4992688"/>
          <p14:tracePt t="18435" x="7916863" y="4962525"/>
          <p14:tracePt t="18439" x="7956550" y="4921250"/>
          <p14:tracePt t="18443" x="7986713" y="4902200"/>
          <p14:tracePt t="18448" x="8016875" y="4870450"/>
          <p14:tracePt t="18451" x="8047038" y="4840288"/>
          <p14:tracePt t="18455" x="8067675" y="4810125"/>
          <p14:tracePt t="18459" x="8107363" y="4749800"/>
          <p14:tracePt t="18463" x="8137525" y="4699000"/>
          <p14:tracePt t="18467" x="8158163" y="4679950"/>
          <p14:tracePt t="18471" x="8158163" y="4659313"/>
          <p14:tracePt t="18475" x="8167688" y="4649788"/>
          <p14:tracePt t="18479" x="8167688" y="4619625"/>
          <p14:tracePt t="18483" x="8167688" y="4589463"/>
          <p14:tracePt t="18487" x="8167688" y="4578350"/>
          <p14:tracePt t="18491" x="8167688" y="4548188"/>
          <p14:tracePt t="18495" x="8167688" y="4527550"/>
          <p14:tracePt t="18499" x="8167688" y="4518025"/>
          <p14:tracePt t="18503" x="8167688" y="4508500"/>
          <p14:tracePt t="18511" x="8167688" y="4487863"/>
          <p14:tracePt t="18521" x="8167688" y="4478338"/>
          <p14:tracePt t="18525" x="8167688" y="4467225"/>
          <p14:tracePt t="18529" x="8167688" y="4457700"/>
          <p14:tracePt t="18533" x="8167688" y="4448175"/>
          <p14:tracePt t="18541" x="8158163" y="4427538"/>
          <p14:tracePt t="18545" x="8148638" y="4427538"/>
          <p14:tracePt t="18553" x="8118475" y="4418013"/>
          <p14:tracePt t="18557" x="8107363" y="4418013"/>
          <p14:tracePt t="18561" x="8088313" y="4418013"/>
          <p14:tracePt t="18565" x="8067675" y="4418013"/>
          <p14:tracePt t="18569" x="8037513" y="4406900"/>
          <p14:tracePt t="18572" x="8016875" y="4406900"/>
          <p14:tracePt t="18576" x="7996238" y="4406900"/>
          <p14:tracePt t="18581" x="7977188" y="4406900"/>
          <p14:tracePt t="18584" x="7956550" y="4406900"/>
          <p14:tracePt t="18588" x="7935913" y="4406900"/>
          <p14:tracePt t="18592" x="7905750" y="4406900"/>
          <p14:tracePt t="18598" x="7886700" y="4406900"/>
          <p14:tracePt t="18601" x="7875588" y="4406900"/>
          <p14:tracePt t="18604" x="7854950" y="4406900"/>
          <p14:tracePt t="18609" x="7845425" y="4406900"/>
          <p14:tracePt t="18614" x="7815263" y="4406900"/>
          <p14:tracePt t="18617" x="7794625" y="4406900"/>
          <p14:tracePt t="18621" x="7775575" y="4406900"/>
          <p14:tracePt t="18625" x="7745413" y="4406900"/>
          <p14:tracePt t="18633" x="7715250" y="4418013"/>
          <p14:tracePt t="18637" x="7683500" y="4418013"/>
          <p14:tracePt t="18640" x="7664450" y="4437063"/>
          <p14:tracePt t="18645" x="7623175" y="4457700"/>
          <p14:tracePt t="18649" x="7604125" y="4457700"/>
          <p14:tracePt t="18653" x="7573963" y="4467225"/>
          <p14:tracePt t="18656" x="7543800" y="4487863"/>
          <p14:tracePt t="18661" x="7523163" y="4497388"/>
          <p14:tracePt t="18664" x="7481888" y="4518025"/>
          <p14:tracePt t="18669" x="7462838" y="4518025"/>
          <p14:tracePt t="18673" x="7432675" y="4527550"/>
          <p14:tracePt t="18677" x="7402513" y="4548188"/>
          <p14:tracePt t="18681" x="7381875" y="4548188"/>
          <p14:tracePt t="18685" x="7342188" y="4568825"/>
          <p14:tracePt t="18689" x="7321550" y="4578350"/>
          <p14:tracePt t="18693" x="7231063" y="4589463"/>
          <p14:tracePt t="18698" x="7150100" y="4608513"/>
          <p14:tracePt t="18701" x="7089775" y="4619625"/>
          <p14:tracePt t="18705" x="7029450" y="4638675"/>
          <p14:tracePt t="18709" x="7018338" y="4638675"/>
          <p14:tracePt t="18714" x="6999288" y="4649788"/>
          <p14:tracePt t="18717" x="6958013" y="4659313"/>
          <p14:tracePt t="18721" x="6948488" y="4679950"/>
          <p14:tracePt t="18725" x="6937375" y="4679950"/>
          <p14:tracePt t="18728" x="6918325" y="4689475"/>
          <p14:tracePt t="18733" x="6897688" y="4689475"/>
          <p14:tracePt t="18737" x="6888163" y="4710113"/>
          <p14:tracePt t="18741" x="6867525" y="4710113"/>
          <p14:tracePt t="18745" x="6858000" y="4710113"/>
          <p14:tracePt t="18749" x="6846888" y="4719638"/>
          <p14:tracePt t="18757" x="6837363" y="4740275"/>
          <p14:tracePt t="18760" x="6827838" y="4740275"/>
          <p14:tracePt t="18765" x="6827838" y="4760913"/>
          <p14:tracePt t="18773" x="6816725" y="4770438"/>
          <p14:tracePt t="18781" x="6807200" y="4779963"/>
          <p14:tracePt t="18789" x="6796088" y="4791075"/>
          <p14:tracePt t="18793" x="6786563" y="4800600"/>
          <p14:tracePt t="18805" x="6777038" y="4821238"/>
          <p14:tracePt t="18809" x="6765925" y="4830763"/>
          <p14:tracePt t="18821" x="6756400" y="4840288"/>
          <p14:tracePt t="18829" x="6756400" y="4851400"/>
          <p14:tracePt t="18837" x="6746875" y="4860925"/>
          <p14:tracePt t="18841" x="6735763" y="4870450"/>
          <p14:tracePt t="18849" x="6735763" y="4881563"/>
          <p14:tracePt t="18853" x="6735763" y="4891088"/>
          <p14:tracePt t="18857" x="6726238" y="4891088"/>
          <p14:tracePt t="18861" x="6726238" y="4902200"/>
          <p14:tracePt t="18869" x="6726238" y="4911725"/>
          <p14:tracePt t="18873" x="6726238" y="4921250"/>
          <p14:tracePt t="18877" x="6716713" y="4921250"/>
          <p14:tracePt t="18881" x="6716713" y="4932363"/>
          <p14:tracePt t="18885" x="6716713" y="4941888"/>
          <p14:tracePt t="18893" x="6716713" y="4962525"/>
          <p14:tracePt t="18901" x="6716713" y="4972050"/>
          <p14:tracePt t="18905" x="6716713" y="4981575"/>
          <p14:tracePt t="18909" x="6716713" y="4992688"/>
          <p14:tracePt t="18914" x="6716713" y="5002213"/>
          <p14:tracePt t="18917" x="6716713" y="5011738"/>
          <p14:tracePt t="18921" x="6716713" y="5022850"/>
          <p14:tracePt t="18931" x="6716713" y="5032375"/>
          <p14:tracePt t="18933" x="6716713" y="5053013"/>
          <p14:tracePt t="18937" x="6716713" y="5062538"/>
          <p14:tracePt t="18945" x="6716713" y="5083175"/>
          <p14:tracePt t="18949" x="6716713" y="5103813"/>
          <p14:tracePt t="18953" x="6716713" y="5113338"/>
          <p14:tracePt t="18957" x="6716713" y="5122863"/>
          <p14:tracePt t="18961" x="6716713" y="5143500"/>
          <p14:tracePt t="18965" x="6716713" y="5164138"/>
          <p14:tracePt t="18969" x="6716713" y="5183188"/>
          <p14:tracePt t="18973" x="6716713" y="5203825"/>
          <p14:tracePt t="18977" x="6716713" y="5213350"/>
          <p14:tracePt t="18981" x="6716713" y="5233988"/>
          <p14:tracePt t="18985" x="6716713" y="5254625"/>
          <p14:tracePt t="18989" x="6716713" y="5264150"/>
          <p14:tracePt t="18993" x="6716713" y="5275263"/>
          <p14:tracePt t="18998" x="6726238" y="5284788"/>
          <p14:tracePt t="19001" x="6735763" y="5305425"/>
          <p14:tracePt t="19005" x="6756400" y="5314950"/>
          <p14:tracePt t="19008" x="6777038" y="5335588"/>
          <p14:tracePt t="19014" x="6786563" y="5345113"/>
          <p14:tracePt t="19017" x="6807200" y="5345113"/>
          <p14:tracePt t="19020" x="6827838" y="5354638"/>
          <p14:tracePt t="19024" x="6867525" y="5375275"/>
          <p14:tracePt t="19029" x="6897688" y="5375275"/>
          <p14:tracePt t="19033" x="6918325" y="5375275"/>
          <p14:tracePt t="19036" x="6948488" y="5384800"/>
          <p14:tracePt t="19040" x="6967538" y="5384800"/>
          <p14:tracePt t="19045" x="6999288" y="5384800"/>
          <p14:tracePt t="19049" x="7029450" y="5384800"/>
          <p14:tracePt t="19053" x="7099300" y="5384800"/>
          <p14:tracePt t="19056" x="7170738" y="5384800"/>
          <p14:tracePt t="19060" x="7219950" y="5384800"/>
          <p14:tracePt t="19065" x="7280275" y="5384800"/>
          <p14:tracePt t="19069" x="7331075" y="5384800"/>
          <p14:tracePt t="19072" x="7372350" y="5384800"/>
          <p14:tracePt t="19076" x="7432675" y="5384800"/>
          <p14:tracePt t="19080" x="7472363" y="5384800"/>
          <p14:tracePt t="19085" x="7513638" y="5384800"/>
          <p14:tracePt t="19088" x="7562850" y="5375275"/>
          <p14:tracePt t="19093" x="7604125" y="5375275"/>
          <p14:tracePt t="19097" x="7643813" y="5365750"/>
          <p14:tracePt t="19101" x="7694613" y="5354638"/>
          <p14:tracePt t="19105" x="7745413" y="5345113"/>
          <p14:tracePt t="19109" x="7805738" y="5335588"/>
          <p14:tracePt t="19114" x="7866063" y="5324475"/>
          <p14:tracePt t="19117" x="7905750" y="5305425"/>
          <p14:tracePt t="19121" x="7956550" y="5284788"/>
          <p14:tracePt t="19125" x="7996238" y="5275263"/>
          <p14:tracePt t="19129" x="8016875" y="5245100"/>
          <p14:tracePt t="19133" x="8058150" y="5245100"/>
          <p14:tracePt t="19137" x="8077200" y="5213350"/>
          <p14:tracePt t="19141" x="8088313" y="5203825"/>
          <p14:tracePt t="19145" x="8107363" y="5183188"/>
          <p14:tracePt t="19149" x="8118475" y="5164138"/>
          <p14:tracePt t="19153" x="8137525" y="5153025"/>
          <p14:tracePt t="19157" x="8137525" y="5122863"/>
          <p14:tracePt t="19161" x="8167688" y="5092700"/>
          <p14:tracePt t="19165" x="8178800" y="5073650"/>
          <p14:tracePt t="19169" x="8188325" y="5041900"/>
          <p14:tracePt t="19173" x="8197850" y="5022850"/>
          <p14:tracePt t="19177" x="8197850" y="4992688"/>
          <p14:tracePt t="19180" x="8197850" y="4962525"/>
          <p14:tracePt t="19185" x="8208963" y="4932363"/>
          <p14:tracePt t="19189" x="8208963" y="4902200"/>
          <p14:tracePt t="19193" x="8229600" y="4881563"/>
          <p14:tracePt t="19197" x="8229600" y="4851400"/>
          <p14:tracePt t="19201" x="8248650" y="4821238"/>
          <p14:tracePt t="19205" x="8248650" y="4810125"/>
          <p14:tracePt t="19209" x="8248650" y="4800600"/>
          <p14:tracePt t="19214" x="8248650" y="4791075"/>
          <p14:tracePt t="19217" x="8248650" y="4779963"/>
          <p14:tracePt t="19221" x="8248650" y="4770438"/>
          <p14:tracePt t="19225" x="8248650" y="4760913"/>
          <p14:tracePt t="19230" x="8248650" y="4749800"/>
          <p14:tracePt t="19237" x="8248650" y="4730750"/>
          <p14:tracePt t="19253" x="8248650" y="4719638"/>
          <p14:tracePt t="19261" x="8248650" y="4710113"/>
          <p14:tracePt t="19269" x="8239125" y="4710113"/>
          <p14:tracePt t="19273" x="8218488" y="4710113"/>
          <p14:tracePt t="19280" x="8208963" y="4710113"/>
          <p14:tracePt t="19285" x="8197850" y="4710113"/>
          <p14:tracePt t="19288" x="8188325" y="4710113"/>
          <p14:tracePt t="19292" x="8178800" y="4710113"/>
          <p14:tracePt t="19297" x="8167688" y="4710113"/>
          <p14:tracePt t="19301" x="8158163" y="4710113"/>
          <p14:tracePt t="19305" x="8148638" y="4710113"/>
          <p14:tracePt t="19309" x="8137525" y="4710113"/>
          <p14:tracePt t="19341" x="8128000" y="4710113"/>
          <p14:tracePt t="19345" x="8118475" y="4710113"/>
          <p14:tracePt t="19349" x="8118475" y="4719638"/>
          <p14:tracePt t="19525" x="8118475" y="4730750"/>
          <p14:tracePt t="19529" x="8118475" y="4740275"/>
          <p14:tracePt t="19533" x="8128000" y="4760913"/>
          <p14:tracePt t="19541" x="8137525" y="4760913"/>
          <p14:tracePt t="19545" x="8148638" y="4770438"/>
          <p14:tracePt t="19549" x="8158163" y="4779963"/>
          <p14:tracePt t="19557" x="8167688" y="4791075"/>
          <p14:tracePt t="19561" x="8178800" y="4791075"/>
          <p14:tracePt t="19565" x="8178800" y="4800600"/>
          <p14:tracePt t="19573" x="8188325" y="4800600"/>
          <p14:tracePt t="19581" x="8208963" y="4821238"/>
          <p14:tracePt t="19585" x="8208963" y="4840288"/>
          <p14:tracePt t="19589" x="8208963" y="4851400"/>
          <p14:tracePt t="19593" x="8208963" y="4860925"/>
          <p14:tracePt t="19597" x="8218488" y="4881563"/>
          <p14:tracePt t="19601" x="8218488" y="4911725"/>
          <p14:tracePt t="19605" x="8218488" y="4941888"/>
          <p14:tracePt t="19609" x="8239125" y="4962525"/>
          <p14:tracePt t="19613" x="8239125" y="4981575"/>
          <p14:tracePt t="19617" x="8239125" y="5002213"/>
          <p14:tracePt t="19621" x="8239125" y="5022850"/>
          <p14:tracePt t="19625" x="8248650" y="5053013"/>
          <p14:tracePt t="19630" x="8248650" y="5073650"/>
          <p14:tracePt t="19633" x="8248650" y="5092700"/>
          <p14:tracePt t="19637" x="8248650" y="5113338"/>
          <p14:tracePt t="19641" x="8248650" y="5122863"/>
          <p14:tracePt t="19645" x="8248650" y="5133975"/>
          <p14:tracePt t="19649" x="8248650" y="5153025"/>
          <p14:tracePt t="19653" x="8248650" y="5164138"/>
          <p14:tracePt t="19657" x="8248650" y="5173663"/>
          <p14:tracePt t="19665" x="8248650" y="5183188"/>
          <p14:tracePt t="19669" x="8248650" y="5203825"/>
          <p14:tracePt t="19677" x="8248650" y="5213350"/>
          <p14:tracePt t="19681" x="8248650" y="5224463"/>
          <p14:tracePt t="19685" x="8248650" y="5233988"/>
          <p14:tracePt t="19693" x="8248650" y="5254625"/>
          <p14:tracePt t="19701" x="8239125" y="5264150"/>
          <p14:tracePt t="19705" x="8239125" y="5275263"/>
          <p14:tracePt t="19709" x="8218488" y="5284788"/>
          <p14:tracePt t="19713" x="8218488" y="5294313"/>
          <p14:tracePt t="19717" x="8208963" y="5294313"/>
          <p14:tracePt t="19721" x="8197850" y="5314950"/>
          <p14:tracePt t="19725" x="8188325" y="5314950"/>
          <p14:tracePt t="19730" x="8178800" y="5314950"/>
          <p14:tracePt t="19733" x="8178800" y="5324475"/>
          <p14:tracePt t="19737" x="8158163" y="5335588"/>
          <p14:tracePt t="19741" x="8148638" y="5335588"/>
          <p14:tracePt t="19749" x="8137525" y="5345113"/>
          <p14:tracePt t="19756" x="8128000" y="5345113"/>
          <p14:tracePt t="19760" x="8118475" y="5345113"/>
          <p14:tracePt t="19765" x="8118475" y="5354638"/>
          <p14:tracePt t="19769" x="8107363" y="5354638"/>
          <p14:tracePt t="19781" x="8097838" y="5354638"/>
          <p14:tracePt t="19785" x="8088313" y="5365750"/>
          <p14:tracePt t="19789" x="8088313" y="5375275"/>
          <p14:tracePt t="19793" x="8067675" y="5375275"/>
          <p14:tracePt t="19805" x="8058150" y="5384800"/>
          <p14:tracePt t="19808" x="8047038" y="5395913"/>
          <p14:tracePt t="19815" x="8037513" y="5395913"/>
          <p14:tracePt t="19827" x="8026400" y="5405438"/>
          <p14:tracePt t="19835" x="8016875" y="5405438"/>
          <p14:tracePt t="19839" x="8007350" y="5416550"/>
          <p14:tracePt t="19843" x="7996238" y="5416550"/>
          <p14:tracePt t="19846" x="7986713" y="5416550"/>
          <p14:tracePt t="19893" x="7966075" y="5416550"/>
          <p14:tracePt t="19917" x="7956550" y="5416550"/>
          <p14:tracePt t="19933" x="7935913" y="5416550"/>
          <p14:tracePt t="19949" x="7926388" y="5416550"/>
          <p14:tracePt t="19953" x="7916863" y="5416550"/>
          <p14:tracePt t="19957" x="7905750" y="5416550"/>
          <p14:tracePt t="19961" x="7896225" y="5416550"/>
          <p14:tracePt t="19973" x="7886700" y="5416550"/>
          <p14:tracePt t="19981" x="7875588" y="5416550"/>
          <p14:tracePt t="19989" x="7866063" y="5416550"/>
          <p14:tracePt t="19993" x="7854950" y="5416550"/>
          <p14:tracePt t="20001" x="7845425" y="5416550"/>
          <p14:tracePt t="20009" x="7824788" y="5416550"/>
          <p14:tracePt t="20013" x="7815263" y="5416550"/>
          <p14:tracePt t="20017" x="7805738" y="5416550"/>
          <p14:tracePt t="20021" x="7785100" y="5416550"/>
          <p14:tracePt t="20025" x="7775575" y="5416550"/>
          <p14:tracePt t="20029" x="7764463" y="5416550"/>
          <p14:tracePt t="20033" x="7754938" y="5416550"/>
          <p14:tracePt t="20037" x="7745413" y="5416550"/>
          <p14:tracePt t="20041" x="7734300" y="5416550"/>
          <p14:tracePt t="20047" x="7724775" y="5416550"/>
          <p14:tracePt t="20051" x="7715250" y="5416550"/>
          <p14:tracePt t="20055" x="7704138" y="5416550"/>
          <p14:tracePt t="20058" x="7694613" y="5416550"/>
          <p14:tracePt t="20199" x="7683500" y="5416550"/>
          <p14:tracePt t="20203" x="7673975" y="5416550"/>
          <p14:tracePt t="20207" x="7664450" y="5416550"/>
          <p14:tracePt t="20211" x="7653338" y="5416550"/>
          <p14:tracePt t="20215" x="7634288" y="5416550"/>
          <p14:tracePt t="20219" x="7623175" y="5416550"/>
          <p14:tracePt t="20222" x="7613650" y="5416550"/>
          <p14:tracePt t="20227" x="7593013" y="5416550"/>
          <p14:tracePt t="20231" x="7573963" y="5416550"/>
          <p14:tracePt t="20235" x="7543800" y="5416550"/>
          <p14:tracePt t="20239" x="7502525" y="5416550"/>
          <p14:tracePt t="20243" x="7462838" y="5416550"/>
          <p14:tracePt t="20246" x="7421563" y="5416550"/>
          <p14:tracePt t="20251" x="7381875" y="5416550"/>
          <p14:tracePt t="20255" x="7331075" y="5416550"/>
          <p14:tracePt t="20259" x="7291388" y="5405438"/>
          <p14:tracePt t="20263" x="7250113" y="5405438"/>
          <p14:tracePt t="20267" x="7200900" y="5395913"/>
          <p14:tracePt t="20271" x="7159625" y="5384800"/>
          <p14:tracePt t="20275" x="7129463" y="5384800"/>
          <p14:tracePt t="20279" x="7089775" y="5375275"/>
          <p14:tracePt t="20283" x="7048500" y="5365750"/>
          <p14:tracePt t="20287" x="7018338" y="5365750"/>
          <p14:tracePt t="20291" x="6999288" y="5365750"/>
          <p14:tracePt t="20296" x="6988175" y="5365750"/>
          <p14:tracePt t="20299" x="6978650" y="5365750"/>
          <p14:tracePt t="20303" x="6967538" y="5365750"/>
          <p14:tracePt t="20311" x="6948488" y="5365750"/>
          <p14:tracePt t="20319" x="6937375" y="5365750"/>
          <p14:tracePt t="20326" x="6927850" y="5365750"/>
          <p14:tracePt t="20335" x="6918325" y="5365750"/>
          <p14:tracePt t="20343" x="6907213" y="5365750"/>
          <p14:tracePt t="20351" x="6897688" y="5365750"/>
          <p14:tracePt t="20359" x="6877050" y="5354638"/>
          <p14:tracePt t="20363" x="6877050" y="5345113"/>
          <p14:tracePt t="20375" x="6858000" y="5345113"/>
          <p14:tracePt t="20379" x="6846888" y="5345113"/>
          <p14:tracePt t="20383" x="6837363" y="5345113"/>
          <p14:tracePt t="20387" x="6827838" y="5345113"/>
          <p14:tracePt t="20391" x="6816725" y="5345113"/>
          <p14:tracePt t="20396" x="6786563" y="5345113"/>
          <p14:tracePt t="20399" x="6765925" y="5345113"/>
          <p14:tracePt t="20403" x="6735763" y="5345113"/>
          <p14:tracePt t="20407" x="6726238" y="5345113"/>
          <p14:tracePt t="20412" x="6696075" y="5345113"/>
          <p14:tracePt t="20415" x="6665913" y="5345113"/>
          <p14:tracePt t="20419" x="6645275" y="5345113"/>
          <p14:tracePt t="20423" x="6615113" y="5345113"/>
          <p14:tracePt t="20427" x="6594475" y="5345113"/>
          <p14:tracePt t="20431" x="6564313" y="5345113"/>
          <p14:tracePt t="20435" x="6534150" y="5345113"/>
          <p14:tracePt t="20439" x="6515100" y="5345113"/>
          <p14:tracePt t="20443" x="6484938" y="5345113"/>
          <p14:tracePt t="20447" x="6454775" y="5345113"/>
          <p14:tracePt t="20451" x="6423025" y="5345113"/>
          <p14:tracePt t="20455" x="6413500" y="5345113"/>
          <p14:tracePt t="20459" x="6392863" y="5345113"/>
          <p14:tracePt t="20462" x="6373813" y="5345113"/>
          <p14:tracePt t="20467" x="6362700" y="5345113"/>
          <p14:tracePt t="20471" x="6343650" y="5345113"/>
          <p14:tracePt t="20479" x="6323013" y="5354638"/>
          <p14:tracePt t="20483" x="6313488" y="5354638"/>
          <p14:tracePt t="20491" x="6302375" y="5354638"/>
          <p14:tracePt t="20496" x="6283325" y="5354638"/>
          <p14:tracePt t="20503" x="6262688" y="5365750"/>
          <p14:tracePt t="20507" x="6262688" y="5375275"/>
          <p14:tracePt t="20512" x="6251575" y="5375275"/>
          <p14:tracePt t="20515" x="6242050" y="5375275"/>
          <p14:tracePt t="20519" x="6232525" y="5375275"/>
          <p14:tracePt t="20523" x="6221413" y="5375275"/>
          <p14:tracePt t="20531" x="6211888" y="5384800"/>
          <p14:tracePt t="20543" x="6202363" y="5395913"/>
          <p14:tracePt t="20547" x="6191250" y="5395913"/>
          <p14:tracePt t="20551" x="6181725" y="5395913"/>
          <p14:tracePt t="20555" x="6172200" y="5405438"/>
          <p14:tracePt t="20559" x="6161088" y="5405438"/>
          <p14:tracePt t="20567" x="6142038" y="5416550"/>
          <p14:tracePt t="20575" x="6130925" y="5435600"/>
          <p14:tracePt t="20579" x="6121400" y="5435600"/>
          <p14:tracePt t="20583" x="6111875" y="5435600"/>
          <p14:tracePt t="20587" x="6100763" y="5446713"/>
          <p14:tracePt t="20599" x="6080125" y="5456238"/>
          <p14:tracePt t="20603" x="6070600" y="5456238"/>
          <p14:tracePt t="20631" x="6070600" y="5465763"/>
          <p14:tracePt t="20635" x="6070600" y="5476875"/>
          <p14:tracePt t="20655" x="6070600" y="5486400"/>
          <p14:tracePt t="20663" x="6070600" y="5495925"/>
          <p14:tracePt t="20667" x="6070600" y="5507038"/>
          <p14:tracePt t="20671" x="6070600" y="5516563"/>
          <p14:tracePt t="20675" x="6070600" y="5526088"/>
          <p14:tracePt t="20679" x="6070600" y="5537200"/>
          <p14:tracePt t="20683" x="6070600" y="5546725"/>
          <p14:tracePt t="20687" x="6070600" y="5556250"/>
          <p14:tracePt t="20695" x="6070600" y="5576888"/>
          <p14:tracePt t="20699" x="6070600" y="5588000"/>
          <p14:tracePt t="20703" x="6070600" y="5597525"/>
          <p14:tracePt t="20707" x="6070600" y="5627688"/>
          <p14:tracePt t="20712" x="6070600" y="5637213"/>
          <p14:tracePt t="20715" x="6070600" y="5648325"/>
          <p14:tracePt t="20719" x="6091238" y="5667375"/>
          <p14:tracePt t="20723" x="6091238" y="5678488"/>
          <p14:tracePt t="20727" x="6091238" y="5688013"/>
          <p14:tracePt t="20731" x="6100763" y="5697538"/>
          <p14:tracePt t="20735" x="6121400" y="5708650"/>
          <p14:tracePt t="20739" x="6130925" y="5718175"/>
          <p14:tracePt t="20743" x="6151563" y="5738813"/>
          <p14:tracePt t="20747" x="6161088" y="5738813"/>
          <p14:tracePt t="20751" x="6172200" y="5748338"/>
          <p14:tracePt t="20755" x="6181725" y="5759450"/>
          <p14:tracePt t="20759" x="6202363" y="5778500"/>
          <p14:tracePt t="20763" x="6211888" y="5778500"/>
          <p14:tracePt t="20771" x="6221413" y="5778500"/>
          <p14:tracePt t="20775" x="6232525" y="5789613"/>
          <p14:tracePt t="20779" x="6242050" y="5789613"/>
          <p14:tracePt t="20783" x="6251575" y="5789613"/>
          <p14:tracePt t="20787" x="6262688" y="5808663"/>
          <p14:tracePt t="20791" x="6283325" y="5808663"/>
          <p14:tracePt t="20795" x="6292850" y="5808663"/>
          <p14:tracePt t="20803" x="6302375" y="5808663"/>
          <p14:tracePt t="20807" x="6313488" y="5808663"/>
          <p14:tracePt t="20812" x="6332538" y="5808663"/>
          <p14:tracePt t="20815" x="6343650" y="5808663"/>
          <p14:tracePt t="20819" x="6353175" y="5808663"/>
          <p14:tracePt t="20822" x="6362700" y="5808663"/>
          <p14:tracePt t="20827" x="6383338" y="5808663"/>
          <p14:tracePt t="20831" x="6403975" y="5808663"/>
          <p14:tracePt t="20835" x="6423025" y="5808663"/>
          <p14:tracePt t="20839" x="6434138" y="5808663"/>
          <p14:tracePt t="20843" x="6454775" y="5808663"/>
          <p14:tracePt t="20847" x="6473825" y="5808663"/>
          <p14:tracePt t="20851" x="6503988" y="5808663"/>
          <p14:tracePt t="20855" x="6524625" y="5808663"/>
          <p14:tracePt t="20858" x="6545263" y="5808663"/>
          <p14:tracePt t="20863" x="6564313" y="5808663"/>
          <p14:tracePt t="20867" x="6584950" y="5808663"/>
          <p14:tracePt t="20871" x="6615113" y="5808663"/>
          <p14:tracePt t="20875" x="6645275" y="5808663"/>
          <p14:tracePt t="20878" x="6665913" y="5808663"/>
          <p14:tracePt t="20883" x="6696075" y="5808663"/>
          <p14:tracePt t="20887" x="6716713" y="5808663"/>
          <p14:tracePt t="20891" x="6746875" y="5808663"/>
          <p14:tracePt t="20895" x="6777038" y="5808663"/>
          <p14:tracePt t="20912" x="6888163" y="5808663"/>
          <p14:tracePt t="20915" x="6918325" y="5808663"/>
          <p14:tracePt t="20919" x="7018338" y="5808663"/>
          <p14:tracePt t="20923" x="7099300" y="5808663"/>
          <p14:tracePt t="20928" x="7170738" y="5808663"/>
          <p14:tracePt t="20931" x="7240588" y="5808663"/>
          <p14:tracePt t="20935" x="7291388" y="5808663"/>
          <p14:tracePt t="20939" x="7331075" y="5808663"/>
          <p14:tracePt t="20943" x="7402513" y="5808663"/>
          <p14:tracePt t="20947" x="7442200" y="5808663"/>
          <p14:tracePt t="20951" x="7493000" y="5808663"/>
          <p14:tracePt t="20955" x="7553325" y="5808663"/>
          <p14:tracePt t="20958" x="7593013" y="5808663"/>
          <p14:tracePt t="20963" x="7634288" y="5808663"/>
          <p14:tracePt t="20967" x="7643813" y="5808663"/>
          <p14:tracePt t="20970" x="7673975" y="5808663"/>
          <p14:tracePt t="20975" x="7704138" y="5808663"/>
          <p14:tracePt t="20978" x="7724775" y="5808663"/>
          <p14:tracePt t="20983" x="7734300" y="5808663"/>
          <p14:tracePt t="20987" x="7745413" y="5808663"/>
          <p14:tracePt t="20991" x="7754938" y="5808663"/>
          <p14:tracePt t="20995" x="7764463" y="5808663"/>
          <p14:tracePt t="20999" x="7775575" y="5808663"/>
          <p14:tracePt t="21003" x="7785100" y="5808663"/>
          <p14:tracePt t="21015" x="7794625" y="5808663"/>
          <p14:tracePt t="21019" x="7805738" y="5808663"/>
          <p14:tracePt t="21023" x="7815263" y="5808663"/>
          <p14:tracePt t="21031" x="7824788" y="5808663"/>
          <p14:tracePt t="21035" x="7835900" y="5808663"/>
          <p14:tracePt t="21047" x="7845425" y="5808663"/>
          <p14:tracePt t="21055" x="7854950" y="5808663"/>
          <p14:tracePt t="21058" x="7866063" y="5808663"/>
          <p14:tracePt t="21063" x="7875588" y="5808663"/>
          <p14:tracePt t="21067" x="7886700" y="5808663"/>
          <p14:tracePt t="21071" x="7896225" y="5808663"/>
          <p14:tracePt t="21075" x="7905750" y="5808663"/>
          <p14:tracePt t="21087" x="7905750" y="5799138"/>
          <p14:tracePt t="21091" x="7916863" y="5799138"/>
          <p14:tracePt t="21095" x="7916863" y="5789613"/>
          <p14:tracePt t="21112" x="7916863" y="5778500"/>
          <p14:tracePt t="21119" x="7916863" y="5768975"/>
          <p14:tracePt t="21123" x="7916863" y="5748338"/>
          <p14:tracePt t="21131" x="7916863" y="5718175"/>
          <p14:tracePt t="21135" x="7916863" y="5697538"/>
          <p14:tracePt t="21139" x="7896225" y="5667375"/>
          <p14:tracePt t="21143" x="7866063" y="5648325"/>
          <p14:tracePt t="21147" x="7845425" y="5627688"/>
          <p14:tracePt t="21151" x="7824788" y="5607050"/>
          <p14:tracePt t="21155" x="7794625" y="5576888"/>
          <p14:tracePt t="21159" x="7764463" y="5556250"/>
          <p14:tracePt t="21163" x="7745413" y="5526088"/>
          <p14:tracePt t="21167" x="7704138" y="5495925"/>
          <p14:tracePt t="21171" x="7673975" y="5465763"/>
          <p14:tracePt t="21175" x="7643813" y="5456238"/>
          <p14:tracePt t="21179" x="7613650" y="5426075"/>
          <p14:tracePt t="21183" x="7593013" y="5426075"/>
          <p14:tracePt t="21187" x="7562850" y="5405438"/>
          <p14:tracePt t="21191" x="7523163" y="5395913"/>
          <p14:tracePt t="21195" x="7502525" y="5375275"/>
          <p14:tracePt t="21199" x="7472363" y="5375275"/>
          <p14:tracePt t="21203" x="7442200" y="5375275"/>
          <p14:tracePt t="21207" x="7421563" y="5375275"/>
          <p14:tracePt t="21212" x="7412038" y="5375275"/>
          <p14:tracePt t="21215" x="7402513" y="5375275"/>
          <p14:tracePt t="21223" x="7391400" y="5375275"/>
          <p14:tracePt t="21231" x="7391400" y="5365750"/>
          <p14:tracePt t="21239" x="7381875" y="5365750"/>
          <p14:tracePt t="21243" x="7361238" y="5365750"/>
          <p14:tracePt t="21251" x="7331075" y="5365750"/>
          <p14:tracePt t="21255" x="7321550" y="5365750"/>
          <p14:tracePt t="21258" x="7291388" y="5365750"/>
          <p14:tracePt t="21263" x="7261225" y="5365750"/>
          <p14:tracePt t="21267" x="7231063" y="5345113"/>
          <p14:tracePt t="21271" x="7200900" y="5345113"/>
          <p14:tracePt t="21274" x="7180263" y="5335588"/>
          <p14:tracePt t="21279" x="7069138" y="5335588"/>
          <p14:tracePt t="21283" x="6937375" y="5324475"/>
          <p14:tracePt t="21287" x="6837363" y="5324475"/>
          <p14:tracePt t="21290" x="6746875" y="5324475"/>
          <p14:tracePt t="21294" x="6665913" y="5324475"/>
          <p14:tracePt t="21299" x="6564313" y="5324475"/>
          <p14:tracePt t="21302" x="6484938" y="5324475"/>
          <p14:tracePt t="21306" x="6413500" y="5324475"/>
          <p14:tracePt t="21311" x="6353175" y="5314950"/>
          <p14:tracePt t="21315" x="6292850" y="5305425"/>
          <p14:tracePt t="21319" x="6283325" y="5305425"/>
          <p14:tracePt t="21322" x="6262688" y="5305425"/>
          <p14:tracePt t="21328" x="6251575" y="5305425"/>
          <p14:tracePt t="21331" x="6242050" y="5305425"/>
          <p14:tracePt t="21335" x="6232525" y="5305425"/>
          <p14:tracePt t="21351" x="6211888" y="5305425"/>
          <p14:tracePt t="21367" x="6202363" y="5305425"/>
          <p14:tracePt t="21371" x="6181725" y="5305425"/>
          <p14:tracePt t="21375" x="6172200" y="5305425"/>
          <p14:tracePt t="21379" x="6161088" y="5305425"/>
          <p14:tracePt t="21383" x="6151563" y="5305425"/>
          <p14:tracePt t="21387" x="6130925" y="5305425"/>
          <p14:tracePt t="21391" x="6121400" y="5305425"/>
          <p14:tracePt t="21395" x="6100763" y="5305425"/>
          <p14:tracePt t="21399" x="6091238" y="5305425"/>
          <p14:tracePt t="21403" x="6061075" y="5305425"/>
          <p14:tracePt t="21407" x="6040438" y="5305425"/>
          <p14:tracePt t="21411" x="6010275" y="5305425"/>
          <p14:tracePt t="21415" x="5989638" y="5305425"/>
          <p14:tracePt t="21419" x="5980113" y="5305425"/>
          <p14:tracePt t="21423" x="5949950" y="5324475"/>
          <p14:tracePt t="21428" x="5919788" y="5324475"/>
          <p14:tracePt t="21431" x="5899150" y="5335588"/>
          <p14:tracePt t="21435" x="5868988" y="5345113"/>
          <p14:tracePt t="21439" x="5848350" y="5345113"/>
          <p14:tracePt t="21443" x="5838825" y="5354638"/>
          <p14:tracePt t="21447" x="5818188" y="5354638"/>
          <p14:tracePt t="21451" x="5799138" y="5365750"/>
          <p14:tracePt t="21455" x="5768975" y="5365750"/>
          <p14:tracePt t="21458" x="5757863" y="5384800"/>
          <p14:tracePt t="21463" x="5748338" y="5384800"/>
          <p14:tracePt t="21467" x="5737225" y="5384800"/>
          <p14:tracePt t="21471" x="5718175" y="5395913"/>
          <p14:tracePt t="21475" x="5718175" y="5405438"/>
          <p14:tracePt t="21491" x="5707063" y="5416550"/>
          <p14:tracePt t="21511" x="5707063" y="5426075"/>
          <p14:tracePt t="21527" x="5707063" y="5435600"/>
          <p14:tracePt t="21535" x="5707063" y="5456238"/>
          <p14:tracePt t="21543" x="5707063" y="5465763"/>
          <p14:tracePt t="21547" x="5707063" y="5486400"/>
          <p14:tracePt t="21553" x="5707063" y="5495925"/>
          <p14:tracePt t="21561" x="5707063" y="5516563"/>
          <p14:tracePt t="21565" x="5707063" y="5526088"/>
          <p14:tracePt t="21568" x="5707063" y="5537200"/>
          <p14:tracePt t="21573" x="5707063" y="5556250"/>
          <p14:tracePt t="21578" x="5727700" y="5567363"/>
          <p14:tracePt t="21581" x="5737225" y="5576888"/>
          <p14:tracePt t="21585" x="5748338" y="5597525"/>
          <p14:tracePt t="21589" x="5757863" y="5597525"/>
          <p14:tracePt t="21594" x="5768975" y="5618163"/>
          <p14:tracePt t="21597" x="5778500" y="5618163"/>
          <p14:tracePt t="21601" x="5778500" y="5637213"/>
          <p14:tracePt t="21609" x="5799138" y="5667375"/>
          <p14:tracePt t="21613" x="5808663" y="5678488"/>
          <p14:tracePt t="21617" x="5829300" y="5678488"/>
          <p14:tracePt t="21621" x="5838825" y="5678488"/>
          <p14:tracePt t="21625" x="5859463" y="5678488"/>
          <p14:tracePt t="21629" x="5868988" y="5678488"/>
          <p14:tracePt t="21633" x="5889625" y="5678488"/>
          <p14:tracePt t="21637" x="5899150" y="5678488"/>
          <p14:tracePt t="21640" x="5929313" y="5697538"/>
          <p14:tracePt t="21645" x="5940425" y="5697538"/>
          <p14:tracePt t="21649" x="5959475" y="5708650"/>
          <p14:tracePt t="21653" x="5970588" y="5708650"/>
          <p14:tracePt t="21657" x="5989638" y="5727700"/>
          <p14:tracePt t="21661" x="6010275" y="5727700"/>
          <p14:tracePt t="21665" x="6040438" y="5738813"/>
          <p14:tracePt t="21669" x="6049963" y="5738813"/>
          <p14:tracePt t="21672" x="6080125" y="5759450"/>
          <p14:tracePt t="21678" x="6100763" y="5759450"/>
          <p14:tracePt t="21681" x="6130925" y="5778500"/>
          <p14:tracePt t="21685" x="6161088" y="5778500"/>
          <p14:tracePt t="21688" x="6191250" y="5778500"/>
          <p14:tracePt t="21694" x="6221413" y="5778500"/>
          <p14:tracePt t="21697" x="6242050" y="5789613"/>
          <p14:tracePt t="21701" x="6272213" y="5789613"/>
          <p14:tracePt t="21705" x="6302375" y="5789613"/>
          <p14:tracePt t="21709" x="6323013" y="5789613"/>
          <p14:tracePt t="21713" x="6353175" y="5789613"/>
          <p14:tracePt t="21717" x="6373813" y="5789613"/>
          <p14:tracePt t="21721" x="6403975" y="5789613"/>
          <p14:tracePt t="21725" x="6484938" y="5789613"/>
          <p14:tracePt t="21729" x="6564313" y="5789613"/>
          <p14:tracePt t="21733" x="6645275" y="5789613"/>
          <p14:tracePt t="21737" x="6716713" y="5789613"/>
          <p14:tracePt t="21741" x="6786563" y="5789613"/>
          <p14:tracePt t="21745" x="6867525" y="5789613"/>
          <p14:tracePt t="21749" x="6948488" y="5789613"/>
          <p14:tracePt t="21753" x="7029450" y="5789613"/>
          <p14:tracePt t="21757" x="7099300" y="5778500"/>
          <p14:tracePt t="21761" x="7189788" y="5768975"/>
          <p14:tracePt t="21765" x="7291388" y="5748338"/>
          <p14:tracePt t="21769" x="7402513" y="5727700"/>
          <p14:tracePt t="21772" x="7523163" y="5708650"/>
          <p14:tracePt t="21777" x="7634288" y="5678488"/>
          <p14:tracePt t="21781" x="7724775" y="5648325"/>
          <p14:tracePt t="21785" x="7824788" y="5618163"/>
          <p14:tracePt t="21789" x="7935913" y="5597525"/>
          <p14:tracePt t="21794" x="8016875" y="5576888"/>
          <p14:tracePt t="21797" x="8107363" y="5556250"/>
          <p14:tracePt t="21805" x="8178800" y="5537200"/>
          <p14:tracePt t="21809" x="8229600" y="5516563"/>
          <p14:tracePt t="21813" x="8278813" y="5495925"/>
          <p14:tracePt t="21817" x="8320088" y="5476875"/>
          <p14:tracePt t="21821" x="8329613" y="5476875"/>
          <p14:tracePt t="21825" x="8350250" y="5456238"/>
          <p14:tracePt t="21837" x="8369300" y="5456238"/>
          <p14:tracePt t="21845" x="8380413" y="5446713"/>
          <p14:tracePt t="21881" x="8380413" y="5435600"/>
          <p14:tracePt t="21897" x="8380413" y="5426075"/>
          <p14:tracePt t="21905" x="8359775" y="5405438"/>
          <p14:tracePt t="21913" x="8350250" y="5395913"/>
          <p14:tracePt t="21921" x="8339138" y="5395913"/>
          <p14:tracePt t="21925" x="8329613" y="5395913"/>
          <p14:tracePt t="21929" x="8320088" y="5395913"/>
          <p14:tracePt t="21933" x="8308975" y="5395913"/>
          <p14:tracePt t="21937" x="8289925" y="5395913"/>
          <p14:tracePt t="21953" x="8278813" y="5395913"/>
          <p14:tracePt t="21957" x="8269288" y="5395913"/>
          <p14:tracePt t="22065" x="8259763" y="5395913"/>
          <p14:tracePt t="22069" x="8248650" y="5395913"/>
          <p14:tracePt t="22125" x="8239125" y="5395913"/>
          <p14:tracePt t="22133" x="8229600" y="5395913"/>
          <p14:tracePt t="22137" x="8218488" y="5395913"/>
          <p14:tracePt t="22141" x="8208963" y="5395913"/>
          <p14:tracePt t="22149" x="8188325" y="5395913"/>
          <p14:tracePt t="22153" x="8167688" y="5405438"/>
          <p14:tracePt t="22157" x="8158163" y="5426075"/>
          <p14:tracePt t="22161" x="8137525" y="5446713"/>
          <p14:tracePt t="22165" x="8128000" y="5456238"/>
          <p14:tracePt t="22169" x="8097838" y="5476875"/>
          <p14:tracePt t="22173" x="8067675" y="5495925"/>
          <p14:tracePt t="22177" x="8047038" y="5526088"/>
          <p14:tracePt t="22181" x="8007350" y="5556250"/>
          <p14:tracePt t="22185" x="7986713" y="5576888"/>
          <p14:tracePt t="22189" x="7956550" y="5607050"/>
          <p14:tracePt t="22194" x="7926388" y="5637213"/>
          <p14:tracePt t="22197" x="7896225" y="5657850"/>
          <p14:tracePt t="22201" x="7854950" y="5697538"/>
          <p14:tracePt t="22205" x="7835900" y="5708650"/>
          <p14:tracePt t="22210" x="7815263" y="5738813"/>
          <p14:tracePt t="22213" x="7794625" y="5748338"/>
          <p14:tracePt t="22217" x="7785100" y="5759450"/>
          <p14:tracePt t="22221" x="7775575" y="5799138"/>
          <p14:tracePt t="22224" x="7775575" y="5808663"/>
          <p14:tracePt t="22229" x="7764463" y="5808663"/>
          <p14:tracePt t="22233" x="7754938" y="5819775"/>
          <p14:tracePt t="22241" x="7754938" y="5829300"/>
          <p14:tracePt t="22245" x="7754938" y="5838825"/>
          <p14:tracePt t="22313" x="7745413" y="5849938"/>
          <p14:tracePt t="22329" x="7745413" y="5859463"/>
          <p14:tracePt t="22333" x="7745413" y="5868988"/>
          <p14:tracePt t="22353" x="7734300" y="5880100"/>
          <p14:tracePt t="22361" x="7724775" y="5889625"/>
          <p14:tracePt t="22365" x="7715250" y="5899150"/>
          <p14:tracePt t="22385" x="7715250" y="5910263"/>
          <p14:tracePt t="22417" x="7704138" y="5919788"/>
          <p14:tracePt t="22457" x="7704138" y="5930900"/>
          <p14:tracePt t="22461" x="7704138" y="5940425"/>
          <p14:tracePt t="22481" x="7694613" y="5949950"/>
          <p14:tracePt t="22489" x="7683500" y="5949950"/>
          <p14:tracePt t="22497" x="7673975" y="5949950"/>
          <p14:tracePt t="22505" x="7664450" y="5961063"/>
          <p14:tracePt t="22513" x="7643813" y="5970588"/>
          <p14:tracePt t="22517" x="7634288" y="5970588"/>
          <p14:tracePt t="22521" x="7613650" y="5980113"/>
          <p14:tracePt t="22529" x="7604125" y="5980113"/>
          <p14:tracePt t="22533" x="7573963" y="5980113"/>
          <p14:tracePt t="22541" x="7553325" y="5980113"/>
          <p14:tracePt t="22545" x="7543800" y="5980113"/>
          <p14:tracePt t="22549" x="7523163" y="5980113"/>
          <p14:tracePt t="22553" x="7513638" y="5980113"/>
          <p14:tracePt t="22557" x="7502525" y="5980113"/>
          <p14:tracePt t="22561" x="7472363" y="5980113"/>
          <p14:tracePt t="22565" x="7462838" y="5980113"/>
          <p14:tracePt t="22569" x="7432675" y="5980113"/>
          <p14:tracePt t="22572" x="7412038" y="5980113"/>
          <p14:tracePt t="22577" x="7402513" y="5980113"/>
          <p14:tracePt t="22581" x="7381875" y="5980113"/>
          <p14:tracePt t="22585" x="7372350" y="5980113"/>
          <p14:tracePt t="22589" x="7351713" y="5980113"/>
          <p14:tracePt t="22593" x="7321550" y="5980113"/>
          <p14:tracePt t="22597" x="7300913" y="5980113"/>
          <p14:tracePt t="22601" x="7270750" y="5980113"/>
          <p14:tracePt t="22605" x="7240588" y="5980113"/>
          <p14:tracePt t="22610" x="7210425" y="5980113"/>
          <p14:tracePt t="22613" x="7180263" y="5980113"/>
          <p14:tracePt t="22617" x="7159625" y="5980113"/>
          <p14:tracePt t="22620" x="7129463" y="5980113"/>
          <p14:tracePt t="22625" x="7108825" y="5980113"/>
          <p14:tracePt t="22629" x="7078663" y="5961063"/>
          <p14:tracePt t="22633" x="7048500" y="5961063"/>
          <p14:tracePt t="22637" x="7029450" y="5961063"/>
          <p14:tracePt t="22641" x="6999288" y="5961063"/>
          <p14:tracePt t="22645" x="6978650" y="5961063"/>
          <p14:tracePt t="22649" x="6937375" y="5940425"/>
          <p14:tracePt t="22653" x="6907213" y="5940425"/>
          <p14:tracePt t="22657" x="6888163" y="5940425"/>
          <p14:tracePt t="22661" x="6858000" y="5930900"/>
          <p14:tracePt t="22665" x="6837363" y="5930900"/>
          <p14:tracePt t="22669" x="6807200" y="5930900"/>
          <p14:tracePt t="22673" x="6777038" y="5930900"/>
          <p14:tracePt t="22677" x="6756400" y="5930900"/>
          <p14:tracePt t="22681" x="6746875" y="5930900"/>
          <p14:tracePt t="22685" x="6735763" y="5910263"/>
          <p14:tracePt t="22705" x="6726238" y="5910263"/>
          <p14:tracePt t="22721" x="6716713" y="5910263"/>
          <p14:tracePt t="22725" x="6705600" y="5910263"/>
          <p14:tracePt t="22729" x="6696075" y="5910263"/>
          <p14:tracePt t="22733" x="6686550" y="5910263"/>
          <p14:tracePt t="22737" x="6675438" y="5910263"/>
          <p14:tracePt t="22741" x="6665913" y="5910263"/>
          <p14:tracePt t="22745" x="6656388" y="5910263"/>
          <p14:tracePt t="22749" x="6645275" y="5910263"/>
          <p14:tracePt t="22753" x="6624638" y="5910263"/>
          <p14:tracePt t="22757" x="6615113" y="5910263"/>
          <p14:tracePt t="22761" x="6605588" y="5910263"/>
          <p14:tracePt t="22765" x="6594475" y="5910263"/>
          <p14:tracePt t="22769" x="6575425" y="5910263"/>
          <p14:tracePt t="22773" x="6564313" y="5910263"/>
          <p14:tracePt t="22777" x="6554788" y="5910263"/>
          <p14:tracePt t="22781" x="6524625" y="5919788"/>
          <p14:tracePt t="22785" x="6503988" y="5930900"/>
          <p14:tracePt t="22789" x="6494463" y="5930900"/>
          <p14:tracePt t="22793" x="6473825" y="5930900"/>
          <p14:tracePt t="22797" x="6454775" y="5930900"/>
          <p14:tracePt t="22801" x="6443663" y="5930900"/>
          <p14:tracePt t="22805" x="6423025" y="5930900"/>
          <p14:tracePt t="22810" x="6403975" y="5940425"/>
          <p14:tracePt t="22813" x="6373813" y="5949950"/>
          <p14:tracePt t="22817" x="6353175" y="5949950"/>
          <p14:tracePt t="22821" x="6343650" y="5949950"/>
          <p14:tracePt t="22826" x="6332538" y="5949950"/>
          <p14:tracePt t="22829" x="6292850" y="5961063"/>
          <p14:tracePt t="22833" x="6283325" y="5961063"/>
          <p14:tracePt t="22837" x="6272213" y="5961063"/>
          <p14:tracePt t="22841" x="6262688" y="5961063"/>
          <p14:tracePt t="22845" x="6242050" y="5961063"/>
          <p14:tracePt t="22849" x="6232525" y="5961063"/>
          <p14:tracePt t="22853" x="6221413" y="5961063"/>
          <p14:tracePt t="22856" x="6211888" y="5970588"/>
          <p14:tracePt t="22873" x="6191250" y="5970588"/>
          <p14:tracePt t="22881" x="6181725" y="5970588"/>
          <p14:tracePt t="22885" x="6172200" y="5980113"/>
          <p14:tracePt t="22889" x="6172200" y="5991225"/>
          <p14:tracePt t="22897" x="6161088" y="5991225"/>
          <p14:tracePt t="22905" x="6151563" y="6000750"/>
          <p14:tracePt t="22925" x="6142038" y="6010275"/>
          <p14:tracePt t="22937" x="6142038" y="6030913"/>
          <p14:tracePt t="22945" x="6121400" y="6051550"/>
          <p14:tracePt t="22953" x="6121400" y="6061075"/>
          <p14:tracePt t="22957" x="6121400" y="6070600"/>
          <p14:tracePt t="22961" x="6111875" y="6091238"/>
          <p14:tracePt t="22969" x="6111875" y="6102350"/>
          <p14:tracePt t="22973" x="6111875" y="6111875"/>
          <p14:tracePt t="22976" x="6111875" y="6121400"/>
          <p14:tracePt t="22981" x="6111875" y="6132513"/>
          <p14:tracePt t="22985" x="6111875" y="6142038"/>
          <p14:tracePt t="22993" x="6111875" y="6151563"/>
          <p14:tracePt t="22997" x="6111875" y="6162675"/>
          <p14:tracePt t="23001" x="6111875" y="6172200"/>
          <p14:tracePt t="23005" x="6111875" y="6181725"/>
          <p14:tracePt t="23017" x="6111875" y="6192838"/>
          <p14:tracePt t="23021" x="6111875" y="6202363"/>
          <p14:tracePt t="23026" x="6111875" y="6211888"/>
          <p14:tracePt t="23029" x="6111875" y="6232525"/>
          <p14:tracePt t="23032" x="6111875" y="6242050"/>
          <p14:tracePt t="23037" x="6111875" y="6253163"/>
          <p14:tracePt t="23041" x="6111875" y="6273800"/>
          <p14:tracePt t="23049" x="6111875" y="6283325"/>
          <p14:tracePt t="23053" x="6111875" y="6303963"/>
          <p14:tracePt t="23056" x="6121400" y="6303963"/>
          <p14:tracePt t="23061" x="6130925" y="6323013"/>
          <p14:tracePt t="23065" x="6142038" y="6323013"/>
          <p14:tracePt t="23069" x="6161088" y="6334125"/>
          <p14:tracePt t="23076" x="6172200" y="6334125"/>
          <p14:tracePt t="23079" x="6191250" y="6334125"/>
          <p14:tracePt t="23083" x="6202363" y="6343650"/>
          <p14:tracePt t="23087" x="6221413" y="6343650"/>
          <p14:tracePt t="23091" x="6251575" y="6343650"/>
          <p14:tracePt t="23095" x="6272213" y="6343650"/>
          <p14:tracePt t="23099" x="6292850" y="6343650"/>
          <p14:tracePt t="23103" x="6323013" y="6343650"/>
          <p14:tracePt t="23107" x="6343650" y="6343650"/>
          <p14:tracePt t="23111" x="6362700" y="6343650"/>
          <p14:tracePt t="23115" x="6392863" y="6343650"/>
          <p14:tracePt t="23119" x="6413500" y="6343650"/>
          <p14:tracePt t="23123" x="6443663" y="6343650"/>
          <p14:tracePt t="23126" x="6473825" y="6343650"/>
          <p14:tracePt t="23131" x="6494463" y="6343650"/>
          <p14:tracePt t="23135" x="6524625" y="6343650"/>
          <p14:tracePt t="23139" x="6554788" y="6343650"/>
          <p14:tracePt t="23142" x="6584950" y="6343650"/>
          <p14:tracePt t="23147" x="6615113" y="6343650"/>
          <p14:tracePt t="23151" x="6645275" y="6343650"/>
          <p14:tracePt t="23155" x="6675438" y="6343650"/>
          <p14:tracePt t="23159" x="6705600" y="6343650"/>
          <p14:tracePt t="23163" x="6735763" y="6343650"/>
          <p14:tracePt t="23167" x="6746875" y="6343650"/>
          <p14:tracePt t="23171" x="6765925" y="6343650"/>
          <p14:tracePt t="23176" x="6796088" y="6334125"/>
          <p14:tracePt t="23179" x="6816725" y="6334125"/>
          <p14:tracePt t="23183" x="6846888" y="6334125"/>
          <p14:tracePt t="23187" x="6867525" y="6323013"/>
          <p14:tracePt t="23191" x="6897688" y="6323013"/>
          <p14:tracePt t="23195" x="6927850" y="6313488"/>
          <p14:tracePt t="23199" x="6948488" y="6303963"/>
          <p14:tracePt t="23203" x="6958013" y="6292850"/>
          <p14:tracePt t="23207" x="6988175" y="6292850"/>
          <p14:tracePt t="23211" x="7008813" y="6292850"/>
          <p14:tracePt t="23215" x="7038975" y="6292850"/>
          <p14:tracePt t="23219" x="7078663" y="6273800"/>
          <p14:tracePt t="23222" x="7099300" y="6273800"/>
          <p14:tracePt t="23227" x="7129463" y="6273800"/>
          <p14:tracePt t="23231" x="7150100" y="6273800"/>
          <p14:tracePt t="23235" x="7180263" y="6262688"/>
          <p14:tracePt t="23239" x="7210425" y="6262688"/>
          <p14:tracePt t="23243" x="7231063" y="6242050"/>
          <p14:tracePt t="23247" x="7321550" y="6232525"/>
          <p14:tracePt t="23251" x="7381875" y="6232525"/>
          <p14:tracePt t="23255" x="7442200" y="6223000"/>
          <p14:tracePt t="23259" x="7481888" y="6211888"/>
          <p14:tracePt t="23263" x="7532688" y="6211888"/>
          <p14:tracePt t="23267" x="7562850" y="6202363"/>
          <p14:tracePt t="23271" x="7604125" y="6202363"/>
          <p14:tracePt t="23276" x="7613650" y="6202363"/>
          <p14:tracePt t="23279" x="7643813" y="6181725"/>
          <p14:tracePt t="23283" x="7664450" y="6181725"/>
          <p14:tracePt t="23291" x="7673975" y="6181725"/>
          <p14:tracePt t="23295" x="7683500" y="6181725"/>
          <p14:tracePt t="23307" x="7694613" y="6181725"/>
          <p14:tracePt t="23311" x="7704138" y="6181725"/>
          <p14:tracePt t="23331" x="7715250" y="6181725"/>
          <p14:tracePt t="23347" x="7715250" y="6162675"/>
          <p14:tracePt t="23355" x="7715250" y="6151563"/>
          <p14:tracePt t="23359" x="7715250" y="6132513"/>
          <p14:tracePt t="23363" x="7715250" y="6121400"/>
          <p14:tracePt t="23367" x="7715250" y="6111875"/>
          <p14:tracePt t="23371" x="7704138" y="6091238"/>
          <p14:tracePt t="23379" x="7683500" y="6070600"/>
          <p14:tracePt t="23383" x="7664450" y="6061075"/>
          <p14:tracePt t="23387" x="7634288" y="6051550"/>
          <p14:tracePt t="23392" x="7613650" y="6051550"/>
          <p14:tracePt t="23395" x="7583488" y="6030913"/>
          <p14:tracePt t="23399" x="7553325" y="6010275"/>
          <p14:tracePt t="23403" x="7543800" y="6010275"/>
          <p14:tracePt t="23407" x="7513638" y="6010275"/>
          <p14:tracePt t="23411" x="7481888" y="6010275"/>
          <p14:tracePt t="23415" x="7462838" y="6000750"/>
          <p14:tracePt t="23419" x="7432675" y="6000750"/>
          <p14:tracePt t="23423" x="7412038" y="6000750"/>
          <p14:tracePt t="23427" x="7381875" y="5991225"/>
          <p14:tracePt t="23431" x="7351713" y="5980113"/>
          <p14:tracePt t="23435" x="7331075" y="5980113"/>
          <p14:tracePt t="23439" x="7300913" y="5980113"/>
          <p14:tracePt t="23442" x="7280275" y="5980113"/>
          <p14:tracePt t="23447" x="7250113" y="5980113"/>
          <p14:tracePt t="23451" x="7219950" y="5980113"/>
          <p14:tracePt t="23455" x="7200900" y="5980113"/>
          <p14:tracePt t="23459" x="7170738" y="5980113"/>
          <p14:tracePt t="23463" x="7138988" y="5980113"/>
          <p14:tracePt t="23467" x="7108825" y="5980113"/>
          <p14:tracePt t="23471" x="7029450" y="5980113"/>
          <p14:tracePt t="23476" x="6958013" y="5980113"/>
          <p14:tracePt t="23479" x="6888163" y="5980113"/>
          <p14:tracePt t="23483" x="6827838" y="5991225"/>
          <p14:tracePt t="23487" x="6765925" y="6000750"/>
          <p14:tracePt t="23492" x="6696075" y="6010275"/>
          <p14:tracePt t="23495" x="6624638" y="6021388"/>
          <p14:tracePt t="23499" x="6554788" y="6040438"/>
          <p14:tracePt t="23503" x="6473825" y="6061075"/>
          <p14:tracePt t="23507" x="6403975" y="6081713"/>
          <p14:tracePt t="23511" x="6332538" y="6091238"/>
          <p14:tracePt t="23515" x="6262688" y="6102350"/>
          <p14:tracePt t="23519" x="6191250" y="6121400"/>
          <p14:tracePt t="23523" x="6130925" y="6132513"/>
          <p14:tracePt t="23527" x="6080125" y="6142038"/>
          <p14:tracePt t="23531" x="6030913" y="6162675"/>
          <p14:tracePt t="23535" x="5980113" y="6181725"/>
          <p14:tracePt t="23539" x="5919788" y="6202363"/>
          <p14:tracePt t="23542" x="5889625" y="6202363"/>
          <p14:tracePt t="23547" x="5859463" y="6211888"/>
          <p14:tracePt t="23551" x="5829300" y="6223000"/>
          <p14:tracePt t="23554" x="5788025" y="6232525"/>
          <p14:tracePt t="23559" x="5778500" y="6242050"/>
          <p14:tracePt t="23563" x="5768975" y="6242050"/>
          <p14:tracePt t="23567" x="5757863" y="6242050"/>
          <p14:tracePt t="23570" x="5748338" y="6253163"/>
          <p14:tracePt t="23575" x="5737225" y="6262688"/>
          <p14:tracePt t="23579" x="5727700" y="6262688"/>
          <p14:tracePt t="23586" x="5718175" y="6273800"/>
          <p14:tracePt t="23675" x="5718175" y="6283325"/>
          <p14:tracePt t="23679" x="5718175" y="6292850"/>
          <p14:tracePt t="23683" x="5727700" y="6313488"/>
          <p14:tracePt t="23687" x="5737225" y="6323013"/>
          <p14:tracePt t="23692" x="5748338" y="6323013"/>
          <p14:tracePt t="23695" x="5757863" y="6323013"/>
          <p14:tracePt t="23699" x="5778500" y="6323013"/>
          <p14:tracePt t="23707" x="5799138" y="6323013"/>
          <p14:tracePt t="23711" x="5829300" y="6343650"/>
          <p14:tracePt t="23715" x="5859463" y="6343650"/>
          <p14:tracePt t="23719" x="5878513" y="6343650"/>
          <p14:tracePt t="23723" x="5919788" y="6353175"/>
          <p14:tracePt t="23727" x="5940425" y="6353175"/>
          <p14:tracePt t="23731" x="5970588" y="6353175"/>
          <p14:tracePt t="23735" x="6000750" y="6353175"/>
          <p14:tracePt t="23739" x="6121400" y="6353175"/>
          <p14:tracePt t="23743" x="6272213" y="6353175"/>
          <p14:tracePt t="23747" x="6383338" y="6353175"/>
          <p14:tracePt t="23751" x="6515100" y="6353175"/>
          <p14:tracePt t="23755" x="6645275" y="6353175"/>
          <p14:tracePt t="23759" x="6796088" y="6343650"/>
          <p14:tracePt t="23763" x="6937375" y="6334125"/>
          <p14:tracePt t="23767" x="7078663" y="6313488"/>
          <p14:tracePt t="23770" x="7250113" y="6283325"/>
          <p14:tracePt t="23775" x="7412038" y="6242050"/>
          <p14:tracePt t="23779" x="7573963" y="6192838"/>
          <p14:tracePt t="23783" x="7745413" y="6142038"/>
          <p14:tracePt t="23787" x="7875588" y="6111875"/>
          <p14:tracePt t="23793" x="8007350" y="6081713"/>
          <p14:tracePt t="23795" x="8128000" y="6030913"/>
          <p14:tracePt t="23799" x="8239125" y="5991225"/>
          <p14:tracePt t="23803" x="8350250" y="5930900"/>
          <p14:tracePt t="23807" x="8461375" y="5889625"/>
          <p14:tracePt t="23811" x="8572500" y="5838825"/>
          <p14:tracePt t="23815" x="8672513" y="5799138"/>
          <p14:tracePt t="23819" x="8774113" y="5759450"/>
          <p14:tracePt t="23823" x="8883650" y="5708650"/>
          <p14:tracePt t="23827" x="8975725" y="5667375"/>
          <p14:tracePt t="23831" x="9085263" y="5618163"/>
          <p14:tracePt t="23835" x="9196388" y="5576888"/>
          <p14:tracePt t="23839" x="9307513" y="5537200"/>
          <p14:tracePt t="23843" x="9418638" y="5486400"/>
          <p14:tracePt t="23847" x="9550400" y="5435600"/>
          <p14:tracePt t="23851" x="9650413" y="5375275"/>
          <p14:tracePt t="23855" x="9771063" y="5335588"/>
          <p14:tracePt t="23859" x="9882188" y="5284788"/>
          <p14:tracePt t="23871" x="10255250" y="5133975"/>
          <p14:tracePt t="23875" x="10396538" y="5073650"/>
          <p14:tracePt t="23879" x="10537825" y="5022850"/>
          <p14:tracePt t="23883" x="10679113" y="4972050"/>
          <p14:tracePt t="23887" x="10829925" y="4921250"/>
          <p14:tracePt t="23892" x="10952163" y="4881563"/>
          <p14:tracePt t="23909" x="11425238" y="4760913"/>
          <p14:tracePt t="23911" x="11536363" y="4730750"/>
          <p14:tracePt t="23915" x="11637963" y="4689475"/>
          <p14:tracePt t="23919" x="11717338" y="4668838"/>
          <p14:tracePt t="23923" x="11788775" y="4638675"/>
          <p14:tracePt t="23927" x="11869738" y="4608513"/>
          <p14:tracePt t="23931" x="11918950" y="4589463"/>
          <p14:tracePt t="23935" x="11969750" y="4568825"/>
          <p14:tracePt t="23939" x="12011025" y="4548188"/>
          <p14:tracePt t="23943" x="12050713" y="4527550"/>
          <p14:tracePt t="23947" x="12080875" y="4508500"/>
          <p14:tracePt t="23951" x="12101513" y="4497388"/>
          <p14:tracePt t="23955" x="12122150" y="4487863"/>
          <p14:tracePt t="23963" x="12141200" y="4478338"/>
          <p14:tracePt t="23967" x="12141200" y="4467225"/>
          <p14:tracePt t="23971" x="12152313" y="4467225"/>
          <p14:tracePt t="23975" x="12152313" y="4457700"/>
          <p14:tracePt t="23979" x="12161838" y="4457700"/>
          <p14:tracePt t="23983" x="12171363" y="4457700"/>
          <p14:tracePt t="24099" x="12171363" y="4437063"/>
          <p14:tracePt t="24155" x="12161838" y="4427538"/>
          <p14:tracePt t="24159" x="12131675" y="4427538"/>
          <p14:tracePt t="24163" x="12101513" y="4427538"/>
          <p14:tracePt t="24167" x="12060238" y="4427538"/>
          <p14:tracePt t="24171" x="12041188" y="4427538"/>
          <p14:tracePt t="24174" x="12030075" y="4427538"/>
          <p14:tracePt t="24187" x="12011025" y="4427538"/>
          <p14:tracePt t="24195" x="11999913" y="4427538"/>
          <p14:tracePt t="24199" x="11999913" y="4418013"/>
          <p14:tracePt t="24205" x="11999913" y="4406900"/>
          <p14:tracePt t="24209" x="11999913" y="4397375"/>
          <p14:tracePt t="24213" x="11999913" y="4367213"/>
          <p14:tracePt t="24217" x="12020550" y="4346575"/>
          <p14:tracePt t="24221" x="12050713" y="4325938"/>
          <p14:tracePt t="24225" x="12101513" y="4295775"/>
          <p14:tracePt t="24229" x="12131675" y="4256088"/>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CEB90-DD6D-46B6-B166-84ABF57F2B81}"/>
              </a:ext>
            </a:extLst>
          </p:cNvPr>
          <p:cNvSpPr>
            <a:spLocks noGrp="1"/>
          </p:cNvSpPr>
          <p:nvPr>
            <p:ph type="title"/>
          </p:nvPr>
        </p:nvSpPr>
        <p:spPr/>
        <p:txBody>
          <a:bodyPr>
            <a:normAutofit fontScale="90000"/>
          </a:bodyPr>
          <a:lstStyle/>
          <a:p>
            <a:r>
              <a:rPr lang="en-US" dirty="0"/>
              <a:t>Our patients according to the degree of carotid diameter stenosis</a:t>
            </a:r>
          </a:p>
        </p:txBody>
      </p:sp>
      <p:graphicFrame>
        <p:nvGraphicFramePr>
          <p:cNvPr id="11" name="Content Placeholder 10">
            <a:extLst>
              <a:ext uri="{FF2B5EF4-FFF2-40B4-BE49-F238E27FC236}">
                <a16:creationId xmlns:a16="http://schemas.microsoft.com/office/drawing/2014/main" id="{0EC839DC-DE3D-4D06-84BD-FD0E8DF97811}"/>
              </a:ext>
            </a:extLst>
          </p:cNvPr>
          <p:cNvGraphicFramePr>
            <a:graphicFrameLocks noGrp="1"/>
          </p:cNvGraphicFramePr>
          <p:nvPr>
            <p:ph idx="1"/>
            <p:extLst>
              <p:ext uri="{D42A27DB-BD31-4B8C-83A1-F6EECF244321}">
                <p14:modId xmlns:p14="http://schemas.microsoft.com/office/powerpoint/2010/main" val="2638699857"/>
              </p:ext>
            </p:extLst>
          </p:nvPr>
        </p:nvGraphicFramePr>
        <p:xfrm>
          <a:off x="819150" y="2222500"/>
          <a:ext cx="10553700" cy="3636963"/>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ED1CF9EB-36E3-4052-9836-2E44307017F4}"/>
              </a:ext>
            </a:extLst>
          </p:cNvPr>
          <p:cNvSpPr txBox="1"/>
          <p:nvPr/>
        </p:nvSpPr>
        <p:spPr>
          <a:xfrm>
            <a:off x="4848418" y="5859463"/>
            <a:ext cx="3059289" cy="369332"/>
          </a:xfrm>
          <a:prstGeom prst="rect">
            <a:avLst/>
          </a:prstGeom>
          <a:noFill/>
        </p:spPr>
        <p:txBody>
          <a:bodyPr wrap="square" rtlCol="0">
            <a:spAutoFit/>
          </a:bodyPr>
          <a:lstStyle/>
          <a:p>
            <a:r>
              <a:rPr lang="en-US" dirty="0"/>
              <a:t>ICA – internal carotid artery</a:t>
            </a:r>
          </a:p>
        </p:txBody>
      </p:sp>
      <p:pic>
        <p:nvPicPr>
          <p:cNvPr id="7" name="Video 6">
            <a:hlinkClick r:id="" action="ppaction://media"/>
            <a:extLst>
              <a:ext uri="{FF2B5EF4-FFF2-40B4-BE49-F238E27FC236}">
                <a16:creationId xmlns:a16="http://schemas.microsoft.com/office/drawing/2014/main" id="{3FC25D2D-F9D6-4AEF-BA2E-60B7DF7D401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3278958650"/>
      </p:ext>
    </p:extLst>
  </p:cSld>
  <p:clrMapOvr>
    <a:masterClrMapping/>
  </p:clrMapOvr>
  <mc:AlternateContent xmlns:mc="http://schemas.openxmlformats.org/markup-compatibility/2006">
    <mc:Choice xmlns:p14="http://schemas.microsoft.com/office/powerpoint/2010/main" Requires="p14">
      <p:transition spd="slow" p14:dur="2000" advTm="35908"/>
    </mc:Choice>
    <mc:Fallback>
      <p:transition spd="slow" advTm="35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extLst>
    <p:ext uri="{3A86A75C-4F4B-4683-9AE1-C65F6400EC91}">
      <p14:laserTraceLst xmlns:p14="http://schemas.microsoft.com/office/powerpoint/2010/main">
        <p14:tracePtLst>
          <p14:tracePt t="8291" x="11858625" y="3167063"/>
          <p14:tracePt t="8295" x="11637963" y="3348038"/>
          <p14:tracePt t="8299" x="11415713" y="3498850"/>
          <p14:tracePt t="8303" x="11172825" y="3651250"/>
          <p14:tracePt t="8308" x="10952163" y="3792538"/>
          <p14:tracePt t="8311" x="10739438" y="3913188"/>
          <p14:tracePt t="8315" x="10498138" y="4033838"/>
          <p14:tracePt t="8319" x="10296525" y="4124325"/>
          <p14:tracePt t="8323" x="10064750" y="4235450"/>
          <p14:tracePt t="8327" x="9863138" y="4325938"/>
          <p14:tracePt t="8331" x="9661525" y="4397375"/>
          <p14:tracePt t="8335" x="9439275" y="4467225"/>
          <p14:tracePt t="8339" x="9237663" y="4538663"/>
          <p14:tracePt t="8343" x="9055100" y="4578350"/>
          <p14:tracePt t="8347" x="8864600" y="4619625"/>
          <p14:tracePt t="8351" x="8712200" y="4629150"/>
          <p14:tracePt t="8355" x="8591550" y="4649788"/>
          <p14:tracePt t="8359" x="8470900" y="4679950"/>
          <p14:tracePt t="8363" x="8350250" y="4689475"/>
          <p14:tracePt t="8367" x="8239125" y="4699000"/>
          <p14:tracePt t="8371" x="8137525" y="4710113"/>
          <p14:tracePt t="8375" x="8026400" y="4710113"/>
          <p14:tracePt t="8379" x="7935913" y="4710113"/>
          <p14:tracePt t="8383" x="7835900" y="4710113"/>
          <p14:tracePt t="8387" x="7745413" y="4710113"/>
          <p14:tracePt t="8392" x="7653338" y="4710113"/>
          <p14:tracePt t="8395" x="7573963" y="4710113"/>
          <p14:tracePt t="8399" x="7502525" y="4710113"/>
          <p14:tracePt t="8403" x="7432675" y="4710113"/>
          <p14:tracePt t="8408" x="7351713" y="4710113"/>
          <p14:tracePt t="8411" x="7291388" y="4710113"/>
          <p14:tracePt t="8415" x="7231063" y="4710113"/>
          <p14:tracePt t="8419" x="7180263" y="4710113"/>
          <p14:tracePt t="8424" x="7108825" y="4710113"/>
          <p14:tracePt t="8427" x="7038975" y="4710113"/>
          <p14:tracePt t="8431" x="6978650" y="4710113"/>
          <p14:tracePt t="8435" x="6877050" y="4710113"/>
          <p14:tracePt t="8439" x="6796088" y="4710113"/>
          <p14:tracePt t="8443" x="6716713" y="4710113"/>
          <p14:tracePt t="8447" x="6615113" y="4710113"/>
          <p14:tracePt t="8451" x="6515100" y="4710113"/>
          <p14:tracePt t="8455" x="6413500" y="4710113"/>
          <p14:tracePt t="8459" x="6313488" y="4710113"/>
          <p14:tracePt t="8463" x="6221413" y="4710113"/>
          <p14:tracePt t="8467" x="6130925" y="4710113"/>
          <p14:tracePt t="8471" x="6049963" y="4710113"/>
          <p14:tracePt t="8475" x="5949950" y="4710113"/>
          <p14:tracePt t="8479" x="5868988" y="4710113"/>
          <p14:tracePt t="8483" x="5788025" y="4710113"/>
          <p14:tracePt t="8487" x="5718175" y="4710113"/>
          <p14:tracePt t="8491" x="5667375" y="4710113"/>
          <p14:tracePt t="8495" x="5627688" y="4710113"/>
          <p14:tracePt t="8499" x="5586413" y="4710113"/>
          <p14:tracePt t="8503" x="5546725" y="4710113"/>
          <p14:tracePt t="8509" x="5516563" y="4710113"/>
          <p14:tracePt t="8511" x="5495925" y="4710113"/>
          <p14:tracePt t="8515" x="5486400" y="4710113"/>
          <p14:tracePt t="8519" x="5465763" y="4710113"/>
          <p14:tracePt t="8523" x="5435600" y="4710113"/>
          <p14:tracePt t="8527" x="5426075" y="4710113"/>
          <p14:tracePt t="8531" x="5395913" y="4710113"/>
          <p14:tracePt t="8535" x="5375275" y="4710113"/>
          <p14:tracePt t="8539" x="5345113" y="4710113"/>
          <p14:tracePt t="8543" x="5314950" y="4710113"/>
          <p14:tracePt t="8547" x="5294313" y="4719638"/>
          <p14:tracePt t="8551" x="5264150" y="4730750"/>
          <p14:tracePt t="8555" x="5243513" y="4730750"/>
          <p14:tracePt t="8559" x="5213350" y="4740275"/>
          <p14:tracePt t="8563" x="5021263" y="4740275"/>
          <p14:tracePt t="8567" x="4891088" y="4760913"/>
          <p14:tracePt t="8571" x="4800600" y="4779963"/>
          <p14:tracePt t="8575" x="4699000" y="4791075"/>
          <p14:tracePt t="8579" x="4618038" y="4791075"/>
          <p14:tracePt t="8583" x="4527550" y="4800600"/>
          <p14:tracePt t="8587" x="4427538" y="4810125"/>
          <p14:tracePt t="8591" x="4346575" y="4821238"/>
          <p14:tracePt t="8595" x="4265613" y="4840288"/>
          <p14:tracePt t="8599" x="4195763" y="4851400"/>
          <p14:tracePt t="8603" x="4124325" y="4860925"/>
          <p14:tracePt t="8608" x="4054475" y="4870450"/>
          <p14:tracePt t="8611" x="3983038" y="4881563"/>
          <p14:tracePt t="8615" x="3913188" y="4891088"/>
          <p14:tracePt t="8619" x="3852863" y="4891088"/>
          <p14:tracePt t="8624" x="3790950" y="4891088"/>
          <p14:tracePt t="8627" x="3741738" y="4891088"/>
          <p14:tracePt t="8631" x="3681413" y="4891088"/>
          <p14:tracePt t="8635" x="3640138" y="4891088"/>
          <p14:tracePt t="8639" x="3589338" y="4891088"/>
          <p14:tracePt t="8643" x="3519488" y="4891088"/>
          <p14:tracePt t="8647" x="3468688" y="4891088"/>
          <p14:tracePt t="8651" x="3408363" y="4891088"/>
          <p14:tracePt t="8655" x="3338513" y="4891088"/>
          <p14:tracePt t="8659" x="3257550" y="4891088"/>
          <p14:tracePt t="8663" x="3197225" y="4891088"/>
          <p14:tracePt t="8667" x="3116263" y="4891088"/>
          <p14:tracePt t="8671" x="3014663" y="4902200"/>
          <p14:tracePt t="8674" x="2924175" y="4911725"/>
          <p14:tracePt t="8679" x="2824163" y="4911725"/>
          <p14:tracePt t="8683" x="2732088" y="4911725"/>
          <p14:tracePt t="8687" x="2652713" y="4911725"/>
          <p14:tracePt t="8691" x="2571750" y="4911725"/>
          <p14:tracePt t="8695" x="2490788" y="4921250"/>
          <p14:tracePt t="8701" x="2409825" y="4932363"/>
          <p14:tracePt t="8705" x="2328863" y="4941888"/>
          <p14:tracePt t="8709" x="2259013" y="4951413"/>
          <p14:tracePt t="8713" x="2198688" y="4962525"/>
          <p14:tracePt t="8717" x="2138363" y="4981575"/>
          <p14:tracePt t="8721" x="2097088" y="5002213"/>
          <p14:tracePt t="8725" x="2087563" y="5002213"/>
          <p14:tracePt t="8729" x="2057400" y="5011738"/>
          <p14:tracePt t="8737" x="2036763" y="5011738"/>
          <p14:tracePt t="8741" x="2016125" y="5022850"/>
          <p14:tracePt t="8749" x="1997075" y="5041900"/>
          <p14:tracePt t="8757" x="1976438" y="5053013"/>
          <p14:tracePt t="8761" x="1966913" y="5062538"/>
          <p14:tracePt t="8769" x="1955800" y="5073650"/>
          <p14:tracePt t="8777" x="1946275" y="5083175"/>
          <p14:tracePt t="8785" x="1936750" y="5092700"/>
          <p14:tracePt t="8789" x="1925638" y="5092700"/>
          <p14:tracePt t="8794" x="1925638" y="5103813"/>
          <p14:tracePt t="8797" x="1916113" y="5113338"/>
          <p14:tracePt t="8805" x="1895475" y="5113338"/>
          <p14:tracePt t="8809" x="1895475" y="5122863"/>
          <p14:tracePt t="8813" x="1895475" y="5133975"/>
          <p14:tracePt t="8817" x="1885950" y="5143500"/>
          <p14:tracePt t="8821" x="1876425" y="5143500"/>
          <p14:tracePt t="8829" x="1876425" y="5153025"/>
          <p14:tracePt t="8833" x="1876425" y="5173663"/>
          <p14:tracePt t="8837" x="1865313" y="5173663"/>
          <p14:tracePt t="8841" x="1855788" y="5183188"/>
          <p14:tracePt t="8849" x="1844675" y="5194300"/>
          <p14:tracePt t="8857" x="1835150" y="5203825"/>
          <p14:tracePt t="8861" x="1835150" y="5213350"/>
          <p14:tracePt t="8865" x="1835150" y="5224463"/>
          <p14:tracePt t="8869" x="1825625" y="5233988"/>
          <p14:tracePt t="8874" x="1814513" y="5245100"/>
          <p14:tracePt t="8881" x="1814513" y="5254625"/>
          <p14:tracePt t="8885" x="1814513" y="5264150"/>
          <p14:tracePt t="8893" x="1804988" y="5275263"/>
          <p14:tracePt t="8897" x="1795463" y="5284788"/>
          <p14:tracePt t="8905" x="1795463" y="5294313"/>
          <p14:tracePt t="8909" x="1795463" y="5305425"/>
          <p14:tracePt t="8917" x="1795463" y="5314950"/>
          <p14:tracePt t="8921" x="1795463" y="5324475"/>
          <p14:tracePt t="8933" x="1795463" y="5335588"/>
          <p14:tracePt t="8949" x="1795463" y="5345113"/>
          <p14:tracePt t="8953" x="1795463" y="5354638"/>
          <p14:tracePt t="8965" x="1804988" y="5354638"/>
          <p14:tracePt t="8969" x="1814513" y="5354638"/>
          <p14:tracePt t="8974" x="1825625" y="5354638"/>
          <p14:tracePt t="8977" x="1835150" y="5354638"/>
          <p14:tracePt t="8981" x="1844675" y="5375275"/>
          <p14:tracePt t="8985" x="1855788" y="5375275"/>
          <p14:tracePt t="8989" x="1865313" y="5375275"/>
          <p14:tracePt t="8993" x="1876425" y="5375275"/>
          <p14:tracePt t="8997" x="1895475" y="5375275"/>
          <p14:tracePt t="9001" x="1906588" y="5375275"/>
          <p14:tracePt t="9007" x="1925638" y="5375275"/>
          <p14:tracePt t="9009" x="1936750" y="5375275"/>
          <p14:tracePt t="9013" x="1955800" y="5375275"/>
          <p14:tracePt t="9017" x="1976438" y="5375275"/>
          <p14:tracePt t="9021" x="2006600" y="5375275"/>
          <p14:tracePt t="9025" x="2036763" y="5375275"/>
          <p14:tracePt t="9029" x="2057400" y="5375275"/>
          <p14:tracePt t="9033" x="2087563" y="5375275"/>
          <p14:tracePt t="9037" x="2108200" y="5375275"/>
          <p14:tracePt t="9041" x="2138363" y="5375275"/>
          <p14:tracePt t="9045" x="2157413" y="5375275"/>
          <p14:tracePt t="9049" x="2187575" y="5375275"/>
          <p14:tracePt t="9053" x="2219325" y="5375275"/>
          <p14:tracePt t="9057" x="2349500" y="5375275"/>
          <p14:tracePt t="9061" x="2439988" y="5375275"/>
          <p14:tracePt t="9065" x="2530475" y="5375275"/>
          <p14:tracePt t="9069" x="2541588" y="5375275"/>
          <p14:tracePt t="9074" x="2571750" y="5354638"/>
          <p14:tracePt t="9077" x="2601913" y="5354638"/>
          <p14:tracePt t="9081" x="2611438" y="5354638"/>
          <p14:tracePt t="9085" x="2622550" y="5354638"/>
          <p14:tracePt t="9090" x="2641600" y="5345113"/>
          <p14:tracePt t="9093" x="2652713" y="5345113"/>
          <p14:tracePt t="9097" x="2662238" y="5345113"/>
          <p14:tracePt t="9101" x="2671763" y="5345113"/>
          <p14:tracePt t="9105" x="2682875" y="5345113"/>
          <p14:tracePt t="9109" x="2692400" y="5345113"/>
          <p14:tracePt t="9113" x="2713038" y="5345113"/>
          <p14:tracePt t="9117" x="2722563" y="5335588"/>
          <p14:tracePt t="9122" x="2732088" y="5335588"/>
          <p14:tracePt t="9125" x="2732088" y="5324475"/>
          <p14:tracePt t="9129" x="2743200" y="5324475"/>
          <p14:tracePt t="9141" x="2752725" y="5314950"/>
          <p14:tracePt t="9149" x="2773363" y="5305425"/>
          <p14:tracePt t="9153" x="2782888" y="5294313"/>
          <p14:tracePt t="9157" x="2782888" y="5284788"/>
          <p14:tracePt t="9161" x="2794000" y="5275263"/>
          <p14:tracePt t="9165" x="2833688" y="5245100"/>
          <p14:tracePt t="9169" x="2843213" y="5245100"/>
          <p14:tracePt t="9174" x="2863850" y="5224463"/>
          <p14:tracePt t="9177" x="2873375" y="5213350"/>
          <p14:tracePt t="9181" x="2894013" y="5194300"/>
          <p14:tracePt t="9185" x="2914650" y="5173663"/>
          <p14:tracePt t="9190" x="2935288" y="5164138"/>
          <p14:tracePt t="9193" x="2944813" y="5153025"/>
          <p14:tracePt t="9197" x="2965450" y="5143500"/>
          <p14:tracePt t="9201" x="2984500" y="5113338"/>
          <p14:tracePt t="9205" x="2995613" y="5103813"/>
          <p14:tracePt t="9209" x="3025775" y="5083175"/>
          <p14:tracePt t="9213" x="3044825" y="5053013"/>
          <p14:tracePt t="9217" x="3065463" y="5041900"/>
          <p14:tracePt t="9221" x="3086100" y="5011738"/>
          <p14:tracePt t="9225" x="3095625" y="5002213"/>
          <p14:tracePt t="9229" x="3116263" y="4981575"/>
          <p14:tracePt t="9233" x="3146425" y="4941888"/>
          <p14:tracePt t="9237" x="3167063" y="4921250"/>
          <p14:tracePt t="9241" x="3186113" y="4902200"/>
          <p14:tracePt t="9245" x="3227388" y="4860925"/>
          <p14:tracePt t="9249" x="3227388" y="4840288"/>
          <p14:tracePt t="9253" x="3267075" y="4810125"/>
          <p14:tracePt t="9257" x="3287713" y="4779963"/>
          <p14:tracePt t="9261" x="3327400" y="4749800"/>
          <p14:tracePt t="9265" x="3357563" y="4710113"/>
          <p14:tracePt t="9269" x="3387725" y="4689475"/>
          <p14:tracePt t="9274" x="3417888" y="4649788"/>
          <p14:tracePt t="9278" x="3449638" y="4629150"/>
          <p14:tracePt t="9281" x="3479800" y="4589463"/>
          <p14:tracePt t="9285" x="3519488" y="4548188"/>
          <p14:tracePt t="9290" x="3540125" y="4527550"/>
          <p14:tracePt t="9293" x="3579813" y="4497388"/>
          <p14:tracePt t="9297" x="3609975" y="4457700"/>
          <p14:tracePt t="9301" x="3640138" y="4437063"/>
          <p14:tracePt t="9305" x="3690938" y="4346575"/>
          <p14:tracePt t="9309" x="3730625" y="4286250"/>
          <p14:tracePt t="9313" x="3771900" y="4235450"/>
          <p14:tracePt t="9317" x="3781425" y="4225925"/>
          <p14:tracePt t="9321" x="3781425" y="4205288"/>
          <p14:tracePt t="9325" x="3802063" y="4184650"/>
          <p14:tracePt t="9333" x="3802063" y="4165600"/>
          <p14:tracePt t="9337" x="3802063" y="4154488"/>
          <p14:tracePt t="9345" x="3802063" y="4135438"/>
          <p14:tracePt t="9353" x="3802063" y="4114800"/>
          <p14:tracePt t="9356" x="3802063" y="4105275"/>
          <p14:tracePt t="9361" x="3802063" y="4084638"/>
          <p14:tracePt t="9365" x="3802063" y="4064000"/>
          <p14:tracePt t="9369" x="3802063" y="4033838"/>
          <p14:tracePt t="9373" x="3802063" y="4024313"/>
          <p14:tracePt t="9377" x="3802063" y="4013200"/>
          <p14:tracePt t="9381" x="3802063" y="3994150"/>
          <p14:tracePt t="9390" x="3802063" y="3973513"/>
          <p14:tracePt t="9397" x="3790950" y="3933825"/>
          <p14:tracePt t="9401" x="3781425" y="3922713"/>
          <p14:tracePt t="9405" x="3771900" y="3913188"/>
          <p14:tracePt t="9409" x="3760788" y="3903663"/>
          <p14:tracePt t="9413" x="3751263" y="3892550"/>
          <p14:tracePt t="9417" x="3730625" y="3852863"/>
          <p14:tracePt t="9421" x="3721100" y="3832225"/>
          <p14:tracePt t="9425" x="3700463" y="3802063"/>
          <p14:tracePt t="9429" x="3670300" y="3762375"/>
          <p14:tracePt t="9433" x="3660775" y="3741738"/>
          <p14:tracePt t="9437" x="3619500" y="3711575"/>
          <p14:tracePt t="9441" x="3609975" y="3702050"/>
          <p14:tracePt t="9445" x="3570288" y="3670300"/>
          <p14:tracePt t="9449" x="3540125" y="3630613"/>
          <p14:tracePt t="9453" x="3519488" y="3609975"/>
          <p14:tracePt t="9457" x="3479800" y="3570288"/>
          <p14:tracePt t="9461" x="3459163" y="3549650"/>
          <p14:tracePt t="9465" x="3417888" y="3509963"/>
          <p14:tracePt t="9469" x="3378200" y="3479800"/>
          <p14:tracePt t="9473" x="3357563" y="3449638"/>
          <p14:tracePt t="9478" x="3317875" y="3419475"/>
          <p14:tracePt t="9481" x="3287713" y="3378200"/>
          <p14:tracePt t="9485" x="3176588" y="3257550"/>
          <p14:tracePt t="9490" x="3074988" y="3155950"/>
          <p14:tracePt t="9494" x="3005138" y="3086100"/>
          <p14:tracePt t="9497" x="2914650" y="3016250"/>
          <p14:tracePt t="9501" x="2854325" y="2965450"/>
          <p14:tracePt t="9505" x="2773363" y="2914650"/>
          <p14:tracePt t="9509" x="2713038" y="2863850"/>
          <p14:tracePt t="9513" x="2652713" y="2813050"/>
          <p14:tracePt t="9517" x="2592388" y="2773363"/>
          <p14:tracePt t="9521" x="2530475" y="2743200"/>
          <p14:tracePt t="9525" x="2470150" y="2703513"/>
          <p14:tracePt t="9529" x="2400300" y="2673350"/>
          <p14:tracePt t="9533" x="2339975" y="2652713"/>
          <p14:tracePt t="9537" x="2268538" y="2632075"/>
          <p14:tracePt t="9541" x="2219325" y="2611438"/>
          <p14:tracePt t="9545" x="2147888" y="2592388"/>
          <p14:tracePt t="9549" x="2047875" y="2571750"/>
          <p14:tracePt t="9553" x="1966913" y="2551113"/>
          <p14:tracePt t="9557" x="1885950" y="2532063"/>
          <p14:tracePt t="9561" x="1795463" y="2511425"/>
          <p14:tracePt t="9565" x="1714500" y="2501900"/>
          <p14:tracePt t="9569" x="1633538" y="2501900"/>
          <p14:tracePt t="9573" x="1552575" y="2501900"/>
          <p14:tracePt t="9577" x="1471613" y="2501900"/>
          <p14:tracePt t="9581" x="1401763" y="2501900"/>
          <p14:tracePt t="9585" x="1350963" y="2501900"/>
          <p14:tracePt t="9590" x="1311275" y="2501900"/>
          <p14:tracePt t="9593" x="1270000" y="2501900"/>
          <p14:tracePt t="9597" x="1230313" y="2501900"/>
          <p14:tracePt t="9601" x="1190625" y="2520950"/>
          <p14:tracePt t="9606" x="1179513" y="2532063"/>
          <p14:tracePt t="9609" x="1149350" y="2541588"/>
          <p14:tracePt t="9613" x="1128713" y="2551113"/>
          <p14:tracePt t="9621" x="1109663" y="2571750"/>
          <p14:tracePt t="9625" x="1079500" y="2592388"/>
          <p14:tracePt t="9629" x="1058863" y="2611438"/>
          <p14:tracePt t="9633" x="1028700" y="2632075"/>
          <p14:tracePt t="9637" x="1019175" y="2652713"/>
          <p14:tracePt t="9641" x="989013" y="2692400"/>
          <p14:tracePt t="9645" x="968375" y="2722563"/>
          <p14:tracePt t="9649" x="947738" y="2743200"/>
          <p14:tracePt t="9653" x="927100" y="2782888"/>
          <p14:tracePt t="9657" x="887413" y="2813050"/>
          <p14:tracePt t="9661" x="877888" y="2833688"/>
          <p14:tracePt t="9665" x="836613" y="2874963"/>
          <p14:tracePt t="9669" x="827088" y="2894013"/>
          <p14:tracePt t="9673" x="796925" y="2924175"/>
          <p14:tracePt t="9677" x="776288" y="3136900"/>
          <p14:tracePt t="9681" x="755650" y="3257550"/>
          <p14:tracePt t="9685" x="715963" y="3368675"/>
          <p14:tracePt t="9690" x="685800" y="3489325"/>
          <p14:tracePt t="9693" x="665163" y="3590925"/>
          <p14:tracePt t="9697" x="655638" y="3702050"/>
          <p14:tracePt t="9701" x="646113" y="3811588"/>
          <p14:tracePt t="9707" x="646113" y="3903663"/>
          <p14:tracePt t="9709" x="646113" y="3994150"/>
          <p14:tracePt t="9713" x="646113" y="4084638"/>
          <p14:tracePt t="9717" x="646113" y="4184650"/>
          <p14:tracePt t="9721" x="646113" y="4276725"/>
          <p14:tracePt t="9725" x="676275" y="4376738"/>
          <p14:tracePt t="9729" x="715963" y="4478338"/>
          <p14:tracePt t="9733" x="766763" y="4559300"/>
          <p14:tracePt t="9737" x="817563" y="4649788"/>
          <p14:tracePt t="9741" x="866775" y="4730750"/>
          <p14:tracePt t="9745" x="938213" y="4821238"/>
          <p14:tracePt t="9749" x="998538" y="4911725"/>
          <p14:tracePt t="9753" x="1079500" y="4981575"/>
          <p14:tracePt t="9757" x="1139825" y="5062538"/>
          <p14:tracePt t="9761" x="1220788" y="5133975"/>
          <p14:tracePt t="9765" x="1290638" y="5203825"/>
          <p14:tracePt t="9769" x="1381125" y="5264150"/>
          <p14:tracePt t="9773" x="1452563" y="5314950"/>
          <p14:tracePt t="9777" x="1533525" y="5375275"/>
          <p14:tracePt t="9781" x="1612900" y="5416550"/>
          <p14:tracePt t="9785" x="1704975" y="5456238"/>
          <p14:tracePt t="9790" x="1774825" y="5495925"/>
          <p14:tracePt t="9793" x="1844675" y="5526088"/>
          <p14:tracePt t="9797" x="1916113" y="5556250"/>
          <p14:tracePt t="9801" x="1985963" y="5588000"/>
          <p14:tracePt t="9807" x="2057400" y="5618163"/>
          <p14:tracePt t="9809" x="2117725" y="5627688"/>
          <p14:tracePt t="9813" x="2178050" y="5637213"/>
          <p14:tracePt t="9817" x="2228850" y="5657850"/>
          <p14:tracePt t="9821" x="2289175" y="5667375"/>
          <p14:tracePt t="9825" x="2349500" y="5678488"/>
          <p14:tracePt t="9829" x="2409825" y="5678488"/>
          <p14:tracePt t="9833" x="2470150" y="5688013"/>
          <p14:tracePt t="9837" x="2530475" y="5697538"/>
          <p14:tracePt t="9841" x="2581275" y="5697538"/>
          <p14:tracePt t="9845" x="2632075" y="5697538"/>
          <p14:tracePt t="9849" x="2682875" y="5697538"/>
          <p14:tracePt t="9853" x="2722563" y="5697538"/>
          <p14:tracePt t="9857" x="2752725" y="5697538"/>
          <p14:tracePt t="9861" x="2794000" y="5697538"/>
          <p14:tracePt t="9865" x="2824163" y="5697538"/>
          <p14:tracePt t="9869" x="2863850" y="5688013"/>
          <p14:tracePt t="9874" x="2903538" y="5678488"/>
          <p14:tracePt t="9877" x="2935288" y="5678488"/>
          <p14:tracePt t="9881" x="2974975" y="5678488"/>
          <p14:tracePt t="9885" x="3035300" y="5678488"/>
          <p14:tracePt t="9890" x="3095625" y="5667375"/>
          <p14:tracePt t="9893" x="3146425" y="5657850"/>
          <p14:tracePt t="9897" x="3197225" y="5648325"/>
          <p14:tracePt t="9901" x="3246438" y="5648325"/>
          <p14:tracePt t="9906" x="3287713" y="5637213"/>
          <p14:tracePt t="9909" x="3348038" y="5618163"/>
          <p14:tracePt t="9913" x="3408363" y="5597525"/>
          <p14:tracePt t="9917" x="3449638" y="5576888"/>
          <p14:tracePt t="9921" x="3498850" y="5556250"/>
          <p14:tracePt t="9925" x="3540125" y="5546725"/>
          <p14:tracePt t="9929" x="3589338" y="5526088"/>
          <p14:tracePt t="9933" x="3651250" y="5495925"/>
          <p14:tracePt t="9940" x="3690938" y="5476875"/>
          <p14:tracePt t="9941" x="3751263" y="5446713"/>
          <p14:tracePt t="9945" x="3802063" y="5405438"/>
          <p14:tracePt t="9949" x="3852863" y="5365750"/>
          <p14:tracePt t="9953" x="3913188" y="5324475"/>
          <p14:tracePt t="9957" x="3962400" y="5284788"/>
          <p14:tracePt t="9961" x="4013200" y="5233988"/>
          <p14:tracePt t="9965" x="4064000" y="5164138"/>
          <p14:tracePt t="9969" x="4124325" y="5092700"/>
          <p14:tracePt t="9973" x="4165600" y="5032375"/>
          <p14:tracePt t="9977" x="4205288" y="4962525"/>
          <p14:tracePt t="9981" x="4244975" y="4891088"/>
          <p14:tracePt t="9985" x="4295775" y="4810125"/>
          <p14:tracePt t="9989" x="4325938" y="4730750"/>
          <p14:tracePt t="9994" x="4367213" y="4638675"/>
          <p14:tracePt t="9997" x="4397375" y="4559300"/>
          <p14:tracePt t="10001" x="4416425" y="4448175"/>
          <p14:tracePt t="10006" x="4457700" y="4346575"/>
          <p14:tracePt t="10010" x="4476750" y="4256088"/>
          <p14:tracePt t="10013" x="4508500" y="4154488"/>
          <p14:tracePt t="10017" x="4518025" y="4064000"/>
          <p14:tracePt t="10021" x="4538663" y="3983038"/>
          <p14:tracePt t="10025" x="4548188" y="3913188"/>
          <p14:tracePt t="10029" x="4557713" y="3822700"/>
          <p14:tracePt t="10033" x="4568825" y="3762375"/>
          <p14:tracePt t="10037" x="4568825" y="3702050"/>
          <p14:tracePt t="10041" x="4568825" y="3651250"/>
          <p14:tracePt t="10045" x="4568825" y="3590925"/>
          <p14:tracePt t="10049" x="4557713" y="3519488"/>
          <p14:tracePt t="10053" x="4538663" y="3468688"/>
          <p14:tracePt t="10057" x="4508500" y="3389313"/>
          <p14:tracePt t="10061" x="4476750" y="3327400"/>
          <p14:tracePt t="10065" x="4437063" y="3267075"/>
          <p14:tracePt t="10069" x="4397375" y="3206750"/>
          <p14:tracePt t="10073" x="4356100" y="3146425"/>
          <p14:tracePt t="10077" x="4316413" y="3086100"/>
          <p14:tracePt t="10081" x="4265613" y="3055938"/>
          <p14:tracePt t="10085" x="4214813" y="3016250"/>
          <p14:tracePt t="10089" x="4184650" y="2974975"/>
          <p14:tracePt t="10094" x="4133850" y="2935288"/>
          <p14:tracePt t="10097" x="4073525" y="2894013"/>
          <p14:tracePt t="10101" x="4013200" y="2863850"/>
          <p14:tracePt t="10106" x="3943350" y="2844800"/>
          <p14:tracePt t="10109" x="3883025" y="2824163"/>
          <p14:tracePt t="10113" x="3802063" y="2782888"/>
          <p14:tracePt t="10117" x="3721100" y="2763838"/>
          <p14:tracePt t="10121" x="3630613" y="2743200"/>
          <p14:tracePt t="10125" x="3549650" y="2733675"/>
          <p14:tracePt t="10129" x="3468688" y="2722563"/>
          <p14:tracePt t="10133" x="3387725" y="2713038"/>
          <p14:tracePt t="10137" x="3287713" y="2703513"/>
          <p14:tracePt t="10141" x="3206750" y="2703513"/>
          <p14:tracePt t="10145" x="3125788" y="2703513"/>
          <p14:tracePt t="10149" x="3065463" y="2703513"/>
          <p14:tracePt t="10153" x="3005138" y="2703513"/>
          <p14:tracePt t="10157" x="2954338" y="2703513"/>
          <p14:tracePt t="10161" x="2884488" y="2703513"/>
          <p14:tracePt t="10165" x="2824163" y="2713038"/>
          <p14:tracePt t="10169" x="2782888" y="2743200"/>
          <p14:tracePt t="10173" x="2722563" y="2773363"/>
          <p14:tracePt t="10177" x="2671763" y="2803525"/>
          <p14:tracePt t="10181" x="2622550" y="2833688"/>
          <p14:tracePt t="10185" x="2571750" y="2863850"/>
          <p14:tracePt t="10189" x="2530475" y="2905125"/>
          <p14:tracePt t="10193" x="2500313" y="2954338"/>
          <p14:tracePt t="10197" x="2460625" y="2995613"/>
          <p14:tracePt t="10201" x="2409825" y="3046413"/>
          <p14:tracePt t="10206" x="2370138" y="3086100"/>
          <p14:tracePt t="10209" x="2328863" y="3125788"/>
          <p14:tracePt t="10213" x="2268538" y="3167063"/>
          <p14:tracePt t="10217" x="2208213" y="3206750"/>
          <p14:tracePt t="10223" x="2157413" y="3257550"/>
          <p14:tracePt t="10227" x="2097088" y="3297238"/>
          <p14:tracePt t="10231" x="2036763" y="3338513"/>
          <p14:tracePt t="10235" x="1985963" y="3389313"/>
          <p14:tracePt t="10239" x="1925638" y="3438525"/>
          <p14:tracePt t="10243" x="1876425" y="3489325"/>
          <p14:tracePt t="10247" x="1835150" y="3530600"/>
          <p14:tracePt t="10251" x="1795463" y="3579813"/>
          <p14:tracePt t="10256" x="1754188" y="3630613"/>
          <p14:tracePt t="10259" x="1724025" y="3681413"/>
          <p14:tracePt t="10263" x="1714500" y="3721100"/>
          <p14:tracePt t="10267" x="1693863" y="3771900"/>
          <p14:tracePt t="10272" x="1673225" y="3822700"/>
          <p14:tracePt t="10275" x="1663700" y="3883025"/>
          <p14:tracePt t="10279" x="1654175" y="3943350"/>
          <p14:tracePt t="10283" x="1643063" y="3994150"/>
          <p14:tracePt t="10287" x="1633538" y="4064000"/>
          <p14:tracePt t="10291" x="1633538" y="4124325"/>
          <p14:tracePt t="10295" x="1633538" y="4184650"/>
          <p14:tracePt t="10299" x="1633538" y="4265613"/>
          <p14:tracePt t="10303" x="1633538" y="4337050"/>
          <p14:tracePt t="10307" x="1633538" y="4406900"/>
          <p14:tracePt t="10311" x="1633538" y="4478338"/>
          <p14:tracePt t="10315" x="1643063" y="4548188"/>
          <p14:tracePt t="10319" x="1673225" y="4629150"/>
          <p14:tracePt t="10323" x="1693863" y="4699000"/>
          <p14:tracePt t="10327" x="1714500" y="4770438"/>
          <p14:tracePt t="10331" x="1744663" y="4840288"/>
          <p14:tracePt t="10335" x="1774825" y="4891088"/>
          <p14:tracePt t="10339" x="1804988" y="4932363"/>
          <p14:tracePt t="10343" x="1844675" y="4981575"/>
          <p14:tracePt t="10347" x="1885950" y="5032375"/>
          <p14:tracePt t="10351" x="1916113" y="5083175"/>
          <p14:tracePt t="10356" x="1955800" y="5122863"/>
          <p14:tracePt t="10359" x="1997075" y="5143500"/>
          <p14:tracePt t="10363" x="2036763" y="5183188"/>
          <p14:tracePt t="10367" x="2087563" y="5213350"/>
          <p14:tracePt t="10373" x="2117725" y="5233988"/>
          <p14:tracePt t="10375" x="2168525" y="5264150"/>
          <p14:tracePt t="10379" x="2228850" y="5275263"/>
          <p14:tracePt t="10383" x="2268538" y="5294313"/>
          <p14:tracePt t="10387" x="2319338" y="5314950"/>
          <p14:tracePt t="10391" x="2370138" y="5324475"/>
          <p14:tracePt t="10395" x="2430463" y="5335588"/>
          <p14:tracePt t="10399" x="2500313" y="5345113"/>
          <p14:tracePt t="10403" x="2571750" y="5345113"/>
          <p14:tracePt t="10407" x="2652713" y="5345113"/>
          <p14:tracePt t="10411" x="2743200" y="5345113"/>
          <p14:tracePt t="10415" x="2833688" y="5345113"/>
          <p14:tracePt t="10419" x="2944813" y="5345113"/>
          <p14:tracePt t="10423" x="3055938" y="5345113"/>
          <p14:tracePt t="10427" x="3167063" y="5345113"/>
          <p14:tracePt t="10431" x="3278188" y="5345113"/>
          <p14:tracePt t="10435" x="3387725" y="5345113"/>
          <p14:tracePt t="10439" x="3489325" y="5345113"/>
          <p14:tracePt t="10443" x="3589338" y="5345113"/>
          <p14:tracePt t="10447" x="3670300" y="5345113"/>
          <p14:tracePt t="10451" x="3730625" y="5345113"/>
          <p14:tracePt t="10455" x="3790950" y="5345113"/>
          <p14:tracePt t="10459" x="3832225" y="5345113"/>
          <p14:tracePt t="10463" x="3883025" y="5335588"/>
          <p14:tracePt t="10467" x="3913188" y="5314950"/>
          <p14:tracePt t="10472" x="3922713" y="5305425"/>
          <p14:tracePt t="10475" x="3943350" y="5294313"/>
          <p14:tracePt t="10479" x="3962400" y="5284788"/>
          <p14:tracePt t="10483" x="3973513" y="5264150"/>
          <p14:tracePt t="10487" x="3994150" y="5245100"/>
          <p14:tracePt t="10491" x="4013200" y="5203825"/>
          <p14:tracePt t="10495" x="4043363" y="5183188"/>
          <p14:tracePt t="10499" x="4054475" y="5164138"/>
          <p14:tracePt t="10503" x="4094163" y="5133975"/>
          <p14:tracePt t="10507" x="4103688" y="5103813"/>
          <p14:tracePt t="10511" x="4124325" y="5073650"/>
          <p14:tracePt t="10515" x="4133850" y="5041900"/>
          <p14:tracePt t="10519" x="4154488" y="5022850"/>
          <p14:tracePt t="10523" x="4165600" y="4981575"/>
          <p14:tracePt t="10527" x="4184650" y="4962525"/>
          <p14:tracePt t="10531" x="4205288" y="4932363"/>
          <p14:tracePt t="10535" x="4214813" y="4902200"/>
          <p14:tracePt t="10539" x="4244975" y="4870450"/>
          <p14:tracePt t="10543" x="4244975" y="4730750"/>
          <p14:tracePt t="10547" x="4256088" y="4649788"/>
          <p14:tracePt t="10551" x="4265613" y="4578350"/>
          <p14:tracePt t="10555" x="4265613" y="4497388"/>
          <p14:tracePt t="10559" x="4265613" y="4437063"/>
          <p14:tracePt t="10563" x="4265613" y="4376738"/>
          <p14:tracePt t="10567" x="4265613" y="4316413"/>
          <p14:tracePt t="10572" x="4265613" y="4246563"/>
          <p14:tracePt t="10575" x="4244975" y="4175125"/>
          <p14:tracePt t="10579" x="4225925" y="4084638"/>
          <p14:tracePt t="10583" x="4195763" y="3983038"/>
          <p14:tracePt t="10587" x="4154488" y="3883025"/>
          <p14:tracePt t="10591" x="4103688" y="3802063"/>
          <p14:tracePt t="10595" x="4043363" y="3711575"/>
          <p14:tracePt t="10599" x="3994150" y="3609975"/>
          <p14:tracePt t="10603" x="3913188" y="3498850"/>
          <p14:tracePt t="10607" x="3841750" y="3398838"/>
          <p14:tracePt t="10611" x="3781425" y="3327400"/>
          <p14:tracePt t="10615" x="3711575" y="3248025"/>
          <p14:tracePt t="10619" x="3660775" y="3187700"/>
          <p14:tracePt t="10623" x="3609975" y="3136900"/>
          <p14:tracePt t="10627" x="3579813" y="3106738"/>
          <p14:tracePt t="10631" x="3540125" y="3065463"/>
          <p14:tracePt t="10639" x="3519488" y="3065463"/>
          <p14:tracePt t="10643" x="3498850" y="3055938"/>
          <p14:tracePt t="10647" x="3468688" y="3035300"/>
          <p14:tracePt t="10651" x="3438525" y="3016250"/>
          <p14:tracePt t="10655" x="3417888" y="3016250"/>
          <p14:tracePt t="10659" x="3387725" y="3005138"/>
          <p14:tracePt t="10663" x="3357563" y="2984500"/>
          <p14:tracePt t="10667" x="3327400" y="2984500"/>
          <p14:tracePt t="10672" x="3297238" y="2984500"/>
          <p14:tracePt t="10675" x="3278188" y="2984500"/>
          <p14:tracePt t="10679" x="3246438" y="2984500"/>
          <p14:tracePt t="10683" x="3227388" y="2984500"/>
          <p14:tracePt t="10687" x="3197225" y="2984500"/>
          <p14:tracePt t="10691" x="3167063" y="2984500"/>
          <p14:tracePt t="10695" x="3146425" y="2984500"/>
          <p14:tracePt t="10699" x="3116263" y="2984500"/>
          <p14:tracePt t="10703" x="3095625" y="2984500"/>
          <p14:tracePt t="10707" x="2984500" y="2984500"/>
          <p14:tracePt t="10711" x="2894013" y="2984500"/>
          <p14:tracePt t="10715" x="2824163" y="3016250"/>
          <p14:tracePt t="10719" x="2763838" y="3035300"/>
          <p14:tracePt t="10723" x="2692400" y="3065463"/>
          <p14:tracePt t="10727" x="2632075" y="3095625"/>
          <p14:tracePt t="10731" x="2571750" y="3125788"/>
          <p14:tracePt t="10735" x="2500313" y="3155950"/>
          <p14:tracePt t="10739" x="2430463" y="3197225"/>
          <p14:tracePt t="10743" x="2370138" y="3248025"/>
          <p14:tracePt t="10747" x="2309813" y="3287713"/>
          <p14:tracePt t="10751" x="2249488" y="3327400"/>
          <p14:tracePt t="10756" x="2187575" y="3368675"/>
          <p14:tracePt t="10759" x="2138363" y="3398838"/>
          <p14:tracePt t="10763" x="2087563" y="3438525"/>
          <p14:tracePt t="10767" x="2036763" y="3479800"/>
          <p14:tracePt t="10772" x="1976438" y="3519488"/>
          <p14:tracePt t="10775" x="1925638" y="3560763"/>
          <p14:tracePt t="10779" x="1876425" y="3609975"/>
          <p14:tracePt t="10783" x="1814513" y="3651250"/>
          <p14:tracePt t="10787" x="1765300" y="3702050"/>
          <p14:tracePt t="10791" x="1724025" y="3741738"/>
          <p14:tracePt t="10795" x="1684338" y="3771900"/>
          <p14:tracePt t="10799" x="1633538" y="3822700"/>
          <p14:tracePt t="10803" x="1582738" y="3873500"/>
          <p14:tracePt t="10807" x="1543050" y="3922713"/>
          <p14:tracePt t="10811" x="1512888" y="3973513"/>
          <p14:tracePt t="10815" x="1482725" y="4013200"/>
          <p14:tracePt t="10819" x="1462088" y="4064000"/>
          <p14:tracePt t="10823" x="1431925" y="4124325"/>
          <p14:tracePt t="10827" x="1411288" y="4165600"/>
          <p14:tracePt t="10831" x="1381125" y="4216400"/>
          <p14:tracePt t="10835" x="1362075" y="4276725"/>
          <p14:tracePt t="10839" x="1350963" y="4346575"/>
          <p14:tracePt t="10843" x="1350963" y="4397375"/>
          <p14:tracePt t="10847" x="1350963" y="4467225"/>
          <p14:tracePt t="10851" x="1350963" y="4538663"/>
          <p14:tracePt t="10855" x="1350963" y="4598988"/>
          <p14:tracePt t="10859" x="1350963" y="4679950"/>
          <p14:tracePt t="10863" x="1350963" y="4749800"/>
          <p14:tracePt t="10867" x="1350963" y="4821238"/>
          <p14:tracePt t="10872" x="1350963" y="4891088"/>
          <p14:tracePt t="10875" x="1350963" y="4951413"/>
          <p14:tracePt t="10879" x="1362075" y="5022850"/>
          <p14:tracePt t="10883" x="1381125" y="5083175"/>
          <p14:tracePt t="10888" x="1401763" y="5143500"/>
          <p14:tracePt t="10891" x="1431925" y="5203825"/>
          <p14:tracePt t="10895" x="1471613" y="5264150"/>
          <p14:tracePt t="10905" x="1582738" y="5395913"/>
          <p14:tracePt t="10907" x="1633538" y="5446713"/>
          <p14:tracePt t="10911" x="1663700" y="5495925"/>
          <p14:tracePt t="10915" x="1714500" y="5546725"/>
          <p14:tracePt t="10919" x="1765300" y="5597525"/>
          <p14:tracePt t="10923" x="1825625" y="5637213"/>
          <p14:tracePt t="10927" x="1876425" y="5678488"/>
          <p14:tracePt t="10931" x="1925638" y="5708650"/>
          <p14:tracePt t="10935" x="1976438" y="5738813"/>
          <p14:tracePt t="10939" x="2016125" y="5768975"/>
          <p14:tracePt t="10943" x="2066925" y="5789613"/>
          <p14:tracePt t="10947" x="2108200" y="5808663"/>
          <p14:tracePt t="10951" x="2138363" y="5819775"/>
          <p14:tracePt t="10955" x="2178050" y="5829300"/>
          <p14:tracePt t="10959" x="2208213" y="5838825"/>
          <p14:tracePt t="10963" x="2219325" y="5838825"/>
          <p14:tracePt t="10967" x="2228850" y="5838825"/>
          <p14:tracePt t="10971" x="2259013" y="5838825"/>
          <p14:tracePt t="10975" x="2279650" y="5838825"/>
          <p14:tracePt t="10979" x="2309813" y="5838825"/>
          <p14:tracePt t="10983" x="2339975" y="5838825"/>
          <p14:tracePt t="10988" x="2359025" y="5838825"/>
          <p14:tracePt t="10991" x="2390775" y="5838825"/>
          <p14:tracePt t="10995" x="2430463" y="5838825"/>
          <p14:tracePt t="10999" x="2451100" y="5838825"/>
          <p14:tracePt t="11003" x="2490788" y="5829300"/>
          <p14:tracePt t="11007" x="2541588" y="5799138"/>
          <p14:tracePt t="11011" x="2601913" y="5759450"/>
          <p14:tracePt t="11015" x="2662238" y="5718175"/>
          <p14:tracePt t="11019" x="2732088" y="5667375"/>
          <p14:tracePt t="11023" x="2803525" y="5618163"/>
          <p14:tracePt t="11027" x="2894013" y="5567363"/>
          <p14:tracePt t="11031" x="2984500" y="5507038"/>
          <p14:tracePt t="11035" x="3055938" y="5446713"/>
          <p14:tracePt t="11038" x="3146425" y="5384800"/>
          <p14:tracePt t="11043" x="3216275" y="5335588"/>
          <p14:tracePt t="11047" x="3287713" y="5275263"/>
          <p14:tracePt t="11051" x="3368675" y="5233988"/>
          <p14:tracePt t="11055" x="3438525" y="5194300"/>
          <p14:tracePt t="11059" x="3498850" y="5153025"/>
          <p14:tracePt t="11063" x="3559175" y="5122863"/>
          <p14:tracePt t="11067" x="3609975" y="5083175"/>
          <p14:tracePt t="11071" x="3651250" y="5053013"/>
          <p14:tracePt t="11075" x="3700463" y="5032375"/>
          <p14:tracePt t="11079" x="3730625" y="5002213"/>
          <p14:tracePt t="11083" x="3771900" y="4962525"/>
          <p14:tracePt t="11088" x="3811588" y="4941888"/>
          <p14:tracePt t="11092" x="3822700" y="4921250"/>
          <p14:tracePt t="11095" x="3852863" y="4891088"/>
          <p14:tracePt t="11099" x="3883025" y="4870450"/>
          <p14:tracePt t="11103" x="3913188" y="4830763"/>
          <p14:tracePt t="11107" x="3952875" y="4791075"/>
          <p14:tracePt t="11111" x="3973513" y="4770438"/>
          <p14:tracePt t="11115" x="4013200" y="4730750"/>
          <p14:tracePt t="11119" x="4033838" y="4710113"/>
          <p14:tracePt t="11123" x="4073525" y="4679950"/>
          <p14:tracePt t="11127" x="4103688" y="4638675"/>
          <p14:tracePt t="11131" x="4133850" y="4619625"/>
          <p14:tracePt t="11135" x="4165600" y="4578350"/>
          <p14:tracePt t="11139" x="4195763" y="4559300"/>
          <p14:tracePt t="11143" x="4225925" y="4518025"/>
          <p14:tracePt t="11147" x="4325938" y="4367213"/>
          <p14:tracePt t="11151" x="4397375" y="4265613"/>
          <p14:tracePt t="11155" x="4446588" y="4175125"/>
          <p14:tracePt t="11159" x="4487863" y="4114800"/>
          <p14:tracePt t="11163" x="4518025" y="4064000"/>
          <p14:tracePt t="11167" x="4548188" y="4003675"/>
          <p14:tracePt t="11172" x="4568825" y="3952875"/>
          <p14:tracePt t="11175" x="4568825" y="3943350"/>
          <p14:tracePt t="11179" x="4568825" y="3913188"/>
          <p14:tracePt t="11183" x="4568825" y="3883025"/>
          <p14:tracePt t="11188" x="4568825" y="3873500"/>
          <p14:tracePt t="11195" x="4548188" y="3832225"/>
          <p14:tracePt t="11199" x="4548188" y="3822700"/>
          <p14:tracePt t="11203" x="4538663" y="3811588"/>
          <p14:tracePt t="11207" x="4538663" y="3792538"/>
          <p14:tracePt t="11211" x="4518025" y="3762375"/>
          <p14:tracePt t="11219" x="4497388" y="3741738"/>
          <p14:tracePt t="11224" x="4476750" y="3711575"/>
          <p14:tracePt t="11227" x="4457700" y="3681413"/>
          <p14:tracePt t="11231" x="4437063" y="3660775"/>
          <p14:tracePt t="11235" x="4416425" y="3630613"/>
          <p14:tracePt t="11239" x="4386263" y="3609975"/>
          <p14:tracePt t="11243" x="4367213" y="3590925"/>
          <p14:tracePt t="11247" x="4346575" y="3560763"/>
          <p14:tracePt t="11251" x="4325938" y="3549650"/>
          <p14:tracePt t="11255" x="4295775" y="3530600"/>
          <p14:tracePt t="11259" x="4265613" y="3509963"/>
          <p14:tracePt t="11263" x="4235450" y="3489325"/>
          <p14:tracePt t="11267" x="4205288" y="3468688"/>
          <p14:tracePt t="11271" x="4184650" y="3449638"/>
          <p14:tracePt t="11276" x="4154488" y="3429000"/>
          <p14:tracePt t="11279" x="4124325" y="3408363"/>
          <p14:tracePt t="11283" x="4094163" y="3389313"/>
          <p14:tracePt t="11288" x="3994150" y="3368675"/>
          <p14:tracePt t="11292" x="3922713" y="3348038"/>
          <p14:tracePt t="11295" x="3852863" y="3327400"/>
          <p14:tracePt t="11299" x="3771900" y="3308350"/>
          <p14:tracePt t="11303" x="3700463" y="3297238"/>
          <p14:tracePt t="11307" x="3630613" y="3287713"/>
          <p14:tracePt t="11311" x="3559175" y="3267075"/>
          <p14:tracePt t="11315" x="3489325" y="3248025"/>
          <p14:tracePt t="11319" x="3408363" y="3236913"/>
          <p14:tracePt t="11323" x="3338513" y="3227388"/>
          <p14:tracePt t="11327" x="3267075" y="3217863"/>
          <p14:tracePt t="11331" x="3206750" y="3217863"/>
          <p14:tracePt t="11335" x="3136900" y="3206750"/>
          <p14:tracePt t="11339" x="3055938" y="3197225"/>
          <p14:tracePt t="11343" x="2974975" y="3197225"/>
          <p14:tracePt t="11347" x="2884488" y="3187700"/>
          <p14:tracePt t="11351" x="2803525" y="3176588"/>
          <p14:tracePt t="11355" x="2722563" y="3176588"/>
          <p14:tracePt t="11359" x="2632075" y="3176588"/>
          <p14:tracePt t="11363" x="2541588" y="3176588"/>
          <p14:tracePt t="11367" x="2430463" y="3176588"/>
          <p14:tracePt t="11371" x="2319338" y="3176588"/>
          <p14:tracePt t="11375" x="2198688" y="3176588"/>
          <p14:tracePt t="11379" x="2097088" y="3187700"/>
          <p14:tracePt t="11383" x="1966913" y="3206750"/>
          <p14:tracePt t="11388" x="1865313" y="3217863"/>
          <p14:tracePt t="11391" x="1754188" y="3227388"/>
          <p14:tracePt t="11395" x="1643063" y="3248025"/>
          <p14:tracePt t="11399" x="1533525" y="3278188"/>
          <p14:tracePt t="11404" x="1441450" y="3308350"/>
          <p14:tracePt t="11408" x="1350963" y="3327400"/>
          <p14:tracePt t="11411" x="1270000" y="3348038"/>
          <p14:tracePt t="11415" x="1200150" y="3368675"/>
          <p14:tracePt t="11419" x="1128713" y="3389313"/>
          <p14:tracePt t="11423" x="1068388" y="3408363"/>
          <p14:tracePt t="11427" x="1028700" y="3429000"/>
          <p14:tracePt t="11431" x="989013" y="3438525"/>
          <p14:tracePt t="11435" x="957263" y="3449638"/>
          <p14:tracePt t="11439" x="927100" y="3468688"/>
          <p14:tracePt t="11443" x="917575" y="3479800"/>
          <p14:tracePt t="11447" x="908050" y="3498850"/>
          <p14:tracePt t="11451" x="896938" y="3509963"/>
          <p14:tracePt t="11455" x="887413" y="3519488"/>
          <p14:tracePt t="11459" x="866775" y="3540125"/>
          <p14:tracePt t="11463" x="857250" y="3570288"/>
          <p14:tracePt t="11467" x="857250" y="3600450"/>
          <p14:tracePt t="11471" x="847725" y="3621088"/>
          <p14:tracePt t="11475" x="836613" y="3651250"/>
          <p14:tracePt t="11479" x="836613" y="3681413"/>
          <p14:tracePt t="11483" x="836613" y="3702050"/>
          <p14:tracePt t="11488" x="836613" y="3732213"/>
          <p14:tracePt t="11491" x="836613" y="3762375"/>
          <p14:tracePt t="11495" x="836613" y="3781425"/>
          <p14:tracePt t="11499" x="836613" y="3913188"/>
          <p14:tracePt t="11504" x="836613" y="4033838"/>
          <p14:tracePt t="11507" x="847725" y="4124325"/>
          <p14:tracePt t="11511" x="847725" y="4225925"/>
          <p14:tracePt t="11515" x="866775" y="4325938"/>
          <p14:tracePt t="11519" x="887413" y="4427538"/>
          <p14:tracePt t="11523" x="917575" y="4527550"/>
          <p14:tracePt t="11527" x="957263" y="4619625"/>
          <p14:tracePt t="11531" x="1008063" y="4719638"/>
          <p14:tracePt t="11535" x="1049338" y="4810125"/>
          <p14:tracePt t="11539" x="1089025" y="4891088"/>
          <p14:tracePt t="11543" x="1128713" y="4981575"/>
          <p14:tracePt t="11547" x="1179513" y="5062538"/>
          <p14:tracePt t="11551" x="1230313" y="5133975"/>
          <p14:tracePt t="11555" x="1270000" y="5194300"/>
          <p14:tracePt t="11559" x="1320800" y="5264150"/>
          <p14:tracePt t="11563" x="1371600" y="5324475"/>
          <p14:tracePt t="11567" x="1422400" y="5395913"/>
          <p14:tracePt t="11571" x="1492250" y="5456238"/>
          <p14:tracePt t="11575" x="1543050" y="5516563"/>
          <p14:tracePt t="11579" x="1603375" y="5576888"/>
          <p14:tracePt t="11583" x="1654175" y="5618163"/>
          <p14:tracePt t="11587" x="1704975" y="5657850"/>
          <p14:tracePt t="11591" x="1735138" y="5688013"/>
          <p14:tracePt t="11595" x="1784350" y="5738813"/>
          <p14:tracePt t="11599" x="1795463" y="5748338"/>
          <p14:tracePt t="11604" x="1844675" y="5778500"/>
          <p14:tracePt t="11607" x="1855788" y="5789613"/>
          <p14:tracePt t="11611" x="1865313" y="5799138"/>
          <p14:tracePt t="11615" x="1885950" y="5819775"/>
          <p14:tracePt t="11619" x="1916113" y="5838825"/>
          <p14:tracePt t="11623" x="1936750" y="5859463"/>
          <p14:tracePt t="11627" x="1976438" y="5880100"/>
          <p14:tracePt t="11631" x="2006600" y="5889625"/>
          <p14:tracePt t="11635" x="2027238" y="5910263"/>
          <p14:tracePt t="11639" x="2057400" y="5919788"/>
          <p14:tracePt t="11643" x="2087563" y="5919788"/>
          <p14:tracePt t="11647" x="2117725" y="5930900"/>
          <p14:tracePt t="11651" x="2147888" y="5940425"/>
          <p14:tracePt t="11655" x="2168525" y="5940425"/>
          <p14:tracePt t="11659" x="2198688" y="5940425"/>
          <p14:tracePt t="11663" x="2219325" y="5940425"/>
          <p14:tracePt t="11667" x="2249488" y="5940425"/>
          <p14:tracePt t="11671" x="2279650" y="5940425"/>
          <p14:tracePt t="11675" x="2359025" y="5940425"/>
          <p14:tracePt t="11679" x="2451100" y="5940425"/>
          <p14:tracePt t="11683" x="2560638" y="5940425"/>
          <p14:tracePt t="11688" x="2641600" y="5930900"/>
          <p14:tracePt t="11691" x="2752725" y="5899150"/>
          <p14:tracePt t="11695" x="2854325" y="5880100"/>
          <p14:tracePt t="11699" x="2965450" y="5868988"/>
          <p14:tracePt t="11704" x="3086100" y="5859463"/>
          <p14:tracePt t="11707" x="3186113" y="5838825"/>
          <p14:tracePt t="11711" x="3297238" y="5819775"/>
          <p14:tracePt t="11715" x="3408363" y="5808663"/>
          <p14:tracePt t="11719" x="3498850" y="5799138"/>
          <p14:tracePt t="11723" x="3600450" y="5778500"/>
          <p14:tracePt t="11727" x="3700463" y="5748338"/>
          <p14:tracePt t="11731" x="3781425" y="5727700"/>
          <p14:tracePt t="11735" x="3862388" y="5708650"/>
          <p14:tracePt t="11739" x="3943350" y="5688013"/>
          <p14:tracePt t="11745" x="4013200" y="5667375"/>
          <p14:tracePt t="11749" x="4094163" y="5637213"/>
          <p14:tracePt t="11754" x="4144963" y="5627688"/>
          <p14:tracePt t="11757" x="4195763" y="5607050"/>
          <p14:tracePt t="11761" x="4235450" y="5597525"/>
          <p14:tracePt t="11765" x="4286250" y="5576888"/>
          <p14:tracePt t="11769" x="4316413" y="5537200"/>
          <p14:tracePt t="11773" x="4346575" y="5516563"/>
          <p14:tracePt t="11777" x="4367213" y="5495925"/>
          <p14:tracePt t="11781" x="4376738" y="5465763"/>
          <p14:tracePt t="11785" x="4386263" y="5465763"/>
          <p14:tracePt t="11789" x="4406900" y="5446713"/>
          <p14:tracePt t="11793" x="4437063" y="5405438"/>
          <p14:tracePt t="11797" x="4446588" y="5384800"/>
          <p14:tracePt t="11801" x="4467225" y="5354638"/>
          <p14:tracePt t="11805" x="4487863" y="5335588"/>
          <p14:tracePt t="11809" x="4508500" y="5294313"/>
          <p14:tracePt t="11813" x="4518025" y="5264150"/>
          <p14:tracePt t="11817" x="4538663" y="5245100"/>
          <p14:tracePt t="11821" x="4548188" y="5213350"/>
          <p14:tracePt t="11825" x="4568825" y="5183188"/>
          <p14:tracePt t="11829" x="4587875" y="5153025"/>
          <p14:tracePt t="11833" x="4608513" y="5122863"/>
          <p14:tracePt t="11837" x="4618038" y="5092700"/>
          <p14:tracePt t="11841" x="4629150" y="5073650"/>
          <p14:tracePt t="11845" x="4629150" y="5053013"/>
          <p14:tracePt t="11849" x="4648200" y="5032375"/>
          <p14:tracePt t="11854" x="4648200" y="5011738"/>
          <p14:tracePt t="11857" x="4659313" y="4981575"/>
          <p14:tracePt t="11861" x="4659313" y="4972050"/>
          <p14:tracePt t="11865" x="4659313" y="4962525"/>
          <p14:tracePt t="11869" x="4659313" y="4932363"/>
          <p14:tracePt t="11873" x="4659313" y="4911725"/>
          <p14:tracePt t="11877" x="4659313" y="4891088"/>
          <p14:tracePt t="11881" x="4659313" y="4860925"/>
          <p14:tracePt t="11885" x="4659313" y="4830763"/>
          <p14:tracePt t="11889" x="4659313" y="4779963"/>
          <p14:tracePt t="11893" x="4659313" y="4719638"/>
          <p14:tracePt t="11897" x="4618038" y="4649788"/>
          <p14:tracePt t="11901" x="4578350" y="4589463"/>
          <p14:tracePt t="11905" x="4538663" y="4527550"/>
          <p14:tracePt t="11921" x="4346575" y="4256088"/>
          <p14:tracePt t="11925" x="4275138" y="4195763"/>
          <p14:tracePt t="11929" x="4214813" y="4144963"/>
          <p14:tracePt t="11933" x="4165600" y="4105275"/>
          <p14:tracePt t="11937" x="4124325" y="4064000"/>
          <p14:tracePt t="11941" x="4064000" y="4024313"/>
          <p14:tracePt t="11945" x="4013200" y="3983038"/>
          <p14:tracePt t="11949" x="3962400" y="3952875"/>
          <p14:tracePt t="11954" x="3922713" y="3933825"/>
          <p14:tracePt t="11958" x="3871913" y="3913188"/>
          <p14:tracePt t="11961" x="3822700" y="3883025"/>
          <p14:tracePt t="11965" x="3781425" y="3862388"/>
          <p14:tracePt t="11970" x="3721100" y="3832225"/>
          <p14:tracePt t="11973" x="3660775" y="3802063"/>
          <p14:tracePt t="11977" x="3600450" y="3781425"/>
          <p14:tracePt t="11981" x="3540125" y="3751263"/>
          <p14:tracePt t="11985" x="3468688" y="3721100"/>
          <p14:tracePt t="11989" x="3398838" y="3702050"/>
          <p14:tracePt t="11993" x="3317875" y="3681413"/>
          <p14:tracePt t="11997" x="3246438" y="3660775"/>
          <p14:tracePt t="12001" x="3176588" y="3640138"/>
          <p14:tracePt t="12005" x="3074988" y="3621088"/>
          <p14:tracePt t="12009" x="2995613" y="3600450"/>
          <p14:tracePt t="12013" x="2903538" y="3590925"/>
          <p14:tracePt t="12017" x="2803525" y="3570288"/>
          <p14:tracePt t="12021" x="2722563" y="3549650"/>
          <p14:tracePt t="12025" x="2641600" y="3540125"/>
          <p14:tracePt t="12029" x="2541588" y="3530600"/>
          <p14:tracePt t="12033" x="2451100" y="3509963"/>
          <p14:tracePt t="12037" x="2349500" y="3509963"/>
          <p14:tracePt t="12041" x="2259013" y="3509963"/>
          <p14:tracePt t="12045" x="2168525" y="3509963"/>
          <p14:tracePt t="12049" x="2057400" y="3509963"/>
          <p14:tracePt t="12054" x="1966913" y="3509963"/>
          <p14:tracePt t="12057" x="1865313" y="3509963"/>
          <p14:tracePt t="12061" x="1774825" y="3509963"/>
          <p14:tracePt t="12065" x="1693863" y="3509963"/>
          <p14:tracePt t="12071" x="1603375" y="3509963"/>
          <p14:tracePt t="12073" x="1522413" y="3509963"/>
          <p14:tracePt t="12077" x="1431925" y="3519488"/>
          <p14:tracePt t="12081" x="1371600" y="3519488"/>
          <p14:tracePt t="12085" x="1311275" y="3540125"/>
          <p14:tracePt t="12089" x="1260475" y="3560763"/>
          <p14:tracePt t="12093" x="1200150" y="3590925"/>
          <p14:tracePt t="12097" x="1160463" y="3609975"/>
          <p14:tracePt t="12101" x="1109663" y="3640138"/>
          <p14:tracePt t="12105" x="1068388" y="3670300"/>
          <p14:tracePt t="12109" x="1028700" y="3690938"/>
          <p14:tracePt t="12113" x="998538" y="3721100"/>
          <p14:tracePt t="12117" x="968375" y="3741738"/>
          <p14:tracePt t="12121" x="947738" y="3762375"/>
          <p14:tracePt t="12125" x="927100" y="3792538"/>
          <p14:tracePt t="12129" x="887413" y="3822700"/>
          <p14:tracePt t="12133" x="847725" y="3862388"/>
          <p14:tracePt t="12137" x="827088" y="3883025"/>
          <p14:tracePt t="12142" x="806450" y="3922713"/>
          <p14:tracePt t="12145" x="776288" y="3943350"/>
          <p14:tracePt t="12149" x="746125" y="3983038"/>
          <p14:tracePt t="12154" x="715963" y="4003675"/>
          <p14:tracePt t="12157" x="676275" y="4216400"/>
          <p14:tracePt t="12161" x="646113" y="4356100"/>
          <p14:tracePt t="12165" x="635000" y="4457700"/>
          <p14:tracePt t="12170" x="614363" y="4559300"/>
          <p14:tracePt t="12173" x="604838" y="4649788"/>
          <p14:tracePt t="12181" x="604838" y="4719638"/>
          <p14:tracePt t="12185" x="604838" y="4800600"/>
          <p14:tracePt t="12190" x="604838" y="4870450"/>
          <p14:tracePt t="12193" x="604838" y="4941888"/>
          <p14:tracePt t="12197" x="604838" y="5002213"/>
          <p14:tracePt t="12201" x="625475" y="5062538"/>
          <p14:tracePt t="12205" x="646113" y="5133975"/>
          <p14:tracePt t="12209" x="665163" y="5194300"/>
          <p14:tracePt t="12213" x="685800" y="5254625"/>
          <p14:tracePt t="12217" x="715963" y="5305425"/>
          <p14:tracePt t="12221" x="746125" y="5345113"/>
          <p14:tracePt t="12225" x="776288" y="5384800"/>
          <p14:tracePt t="12229" x="796925" y="5416550"/>
          <p14:tracePt t="12233" x="817563" y="5435600"/>
          <p14:tracePt t="12237" x="827088" y="5446713"/>
          <p14:tracePt t="12241" x="847725" y="5465763"/>
          <p14:tracePt t="12245" x="887413" y="5507038"/>
          <p14:tracePt t="12249" x="908050" y="5526088"/>
          <p14:tracePt t="12253" x="947738" y="5567363"/>
          <p14:tracePt t="12257" x="989013" y="5607050"/>
          <p14:tracePt t="12261" x="1008063" y="5618163"/>
          <p14:tracePt t="12265" x="1038225" y="5648325"/>
          <p14:tracePt t="12270" x="1068388" y="5678488"/>
          <p14:tracePt t="12273" x="1098550" y="5697538"/>
          <p14:tracePt t="12277" x="1128713" y="5727700"/>
          <p14:tracePt t="12281" x="1160463" y="5738813"/>
          <p14:tracePt t="12285" x="1190625" y="5768975"/>
          <p14:tracePt t="12289" x="1220788" y="5789613"/>
          <p14:tracePt t="12293" x="1239838" y="5789613"/>
          <p14:tracePt t="12297" x="1381125" y="5808663"/>
          <p14:tracePt t="12301" x="1462088" y="5829300"/>
          <p14:tracePt t="12306" x="1533525" y="5838825"/>
          <p14:tracePt t="12309" x="1603375" y="5859463"/>
          <p14:tracePt t="12313" x="1654175" y="5868988"/>
          <p14:tracePt t="12317" x="1714500" y="5868988"/>
          <p14:tracePt t="12321" x="1754188" y="5880100"/>
          <p14:tracePt t="12325" x="1814513" y="5889625"/>
          <p14:tracePt t="12329" x="1855788" y="5889625"/>
          <p14:tracePt t="12333" x="1885950" y="5889625"/>
          <p14:tracePt t="12337" x="1895475" y="5889625"/>
          <p14:tracePt t="12341" x="1925638" y="5889625"/>
          <p14:tracePt t="12345" x="1936750" y="5889625"/>
          <p14:tracePt t="12349" x="1955800" y="5889625"/>
          <p14:tracePt t="12353" x="1966913" y="5889625"/>
          <p14:tracePt t="12357" x="1976438" y="5889625"/>
          <p14:tracePt t="12361" x="1985963" y="5889625"/>
          <p14:tracePt t="12365" x="2006600" y="5889625"/>
          <p14:tracePt t="12373" x="2016125" y="5889625"/>
          <p14:tracePt t="12377" x="2027238" y="5889625"/>
          <p14:tracePt t="12381" x="2036763" y="5889625"/>
          <p14:tracePt t="12385" x="2047875" y="5889625"/>
          <p14:tracePt t="12393" x="2066925" y="5889625"/>
          <p14:tracePt t="12397" x="2078038" y="5889625"/>
          <p14:tracePt t="12401" x="2087563" y="5889625"/>
          <p14:tracePt t="12405" x="2097088" y="5889625"/>
          <p14:tracePt t="12409" x="2108200" y="5889625"/>
          <p14:tracePt t="12413" x="2117725" y="5889625"/>
          <p14:tracePt t="12429" x="2127250" y="5889625"/>
          <p14:tracePt t="12437" x="2138363" y="5880100"/>
          <p14:tracePt t="12441" x="2147888" y="5868988"/>
          <p14:tracePt t="13507" x="2168525" y="5868988"/>
          <p14:tracePt t="13511" x="2178050" y="5868988"/>
          <p14:tracePt t="13515" x="2339975" y="5868988"/>
          <p14:tracePt t="13519" x="2460625" y="5880100"/>
          <p14:tracePt t="13523" x="2551113" y="5880100"/>
          <p14:tracePt t="13527" x="2641600" y="5880100"/>
          <p14:tracePt t="13531" x="2743200" y="5880100"/>
          <p14:tracePt t="13535" x="2843213" y="5880100"/>
          <p14:tracePt t="13539" x="2944813" y="5880100"/>
          <p14:tracePt t="13543" x="3044825" y="5880100"/>
          <p14:tracePt t="13547" x="3155950" y="5880100"/>
          <p14:tracePt t="13552" x="3278188" y="5880100"/>
          <p14:tracePt t="13555" x="3378200" y="5880100"/>
          <p14:tracePt t="13559" x="3489325" y="5880100"/>
          <p14:tracePt t="13563" x="3619500" y="5880100"/>
          <p14:tracePt t="13567" x="3741738" y="5880100"/>
          <p14:tracePt t="13571" x="3862388" y="5880100"/>
          <p14:tracePt t="13575" x="3983038" y="5880100"/>
          <p14:tracePt t="13579" x="4103688" y="5880100"/>
          <p14:tracePt t="13583" x="4225925" y="5880100"/>
          <p14:tracePt t="13587" x="4325938" y="5880100"/>
          <p14:tracePt t="13591" x="4427538" y="5880100"/>
          <p14:tracePt t="13595" x="4518025" y="5880100"/>
          <p14:tracePt t="13599" x="4598988" y="5880100"/>
          <p14:tracePt t="13603" x="4668838" y="5880100"/>
          <p14:tracePt t="13607" x="4740275" y="5880100"/>
          <p14:tracePt t="13611" x="4789488" y="5880100"/>
          <p14:tracePt t="13615" x="4830763" y="5880100"/>
          <p14:tracePt t="13619" x="4860925" y="5880100"/>
          <p14:tracePt t="13623" x="4870450" y="5880100"/>
          <p14:tracePt t="13627" x="4881563" y="5880100"/>
          <p14:tracePt t="13631" x="4911725" y="5859463"/>
          <p14:tracePt t="13635" x="4921250" y="5859463"/>
          <p14:tracePt t="13639" x="4941888" y="5849938"/>
          <p14:tracePt t="13643" x="4951413" y="5829300"/>
          <p14:tracePt t="13647" x="4972050" y="5829300"/>
          <p14:tracePt t="13655" x="4991100" y="5819775"/>
          <p14:tracePt t="13659" x="5002213" y="5819775"/>
          <p14:tracePt t="13663" x="5011738" y="5799138"/>
          <p14:tracePt t="13671" x="5021263" y="5778500"/>
          <p14:tracePt t="13675" x="5041900" y="5768975"/>
          <p14:tracePt t="13679" x="5053013" y="5759450"/>
          <p14:tracePt t="13683" x="5053013" y="5748338"/>
          <p14:tracePt t="13687" x="5062538" y="5738813"/>
          <p14:tracePt t="13691" x="5083175" y="5718175"/>
          <p14:tracePt t="13699" x="5092700" y="5708650"/>
          <p14:tracePt t="13703" x="5102225" y="5688013"/>
          <p14:tracePt t="13711" x="5113338" y="5678488"/>
          <p14:tracePt t="13719" x="5122863" y="5667375"/>
          <p14:tracePt t="13723" x="5143500" y="5657850"/>
          <p14:tracePt t="13727" x="5143500" y="5648325"/>
          <p14:tracePt t="13739" x="5143500" y="5637213"/>
          <p14:tracePt t="13819" x="5143500" y="5627688"/>
          <p14:tracePt t="13827" x="5153025" y="5618163"/>
          <p14:tracePt t="13831" x="5162550" y="5618163"/>
          <p14:tracePt t="13835" x="5173663" y="5618163"/>
          <p14:tracePt t="13843" x="5173663" y="5607050"/>
          <p14:tracePt t="13851" x="5173663" y="5597525"/>
          <p14:tracePt t="13868" x="5173663" y="5588000"/>
          <p14:tracePt t="13915" x="5173663" y="5576888"/>
          <p14:tracePt t="13963" x="5173663" y="5556250"/>
          <p14:tracePt t="13987" x="5173663" y="5546725"/>
          <p14:tracePt t="14075" x="5192713" y="5546725"/>
          <p14:tracePt t="14083" x="5203825" y="5546725"/>
          <p14:tracePt t="14087" x="5213350" y="5546725"/>
          <p14:tracePt t="14091" x="5224463" y="5546725"/>
          <p14:tracePt t="14095" x="5233988" y="5546725"/>
          <p14:tracePt t="14099" x="5254625" y="5546725"/>
          <p14:tracePt t="14107" x="5273675" y="5546725"/>
          <p14:tracePt t="14111" x="5284788" y="5546725"/>
          <p14:tracePt t="14119" x="5294313" y="5546725"/>
          <p14:tracePt t="14123" x="5303838" y="5546725"/>
          <p14:tracePt t="14127" x="5314950" y="5546725"/>
          <p14:tracePt t="14139" x="5324475" y="5546725"/>
          <p14:tracePt t="14155" x="5345113" y="5546725"/>
          <p14:tracePt t="14159" x="5354638" y="5546725"/>
          <p14:tracePt t="14171" x="5364163" y="5546725"/>
          <p14:tracePt t="14175" x="5375275" y="5546725"/>
          <p14:tracePt t="14183" x="5384800" y="5546725"/>
          <p14:tracePt t="14187" x="5405438" y="5546725"/>
          <p14:tracePt t="14195" x="5414963" y="5546725"/>
          <p14:tracePt t="14199" x="5426075" y="5546725"/>
          <p14:tracePt t="14203" x="5435600" y="5546725"/>
          <p14:tracePt t="14207" x="5445125" y="5546725"/>
          <p14:tracePt t="14231" x="5456238" y="5546725"/>
          <p14:tracePt t="14243" x="5465763" y="5546725"/>
          <p14:tracePt t="14247" x="5475288" y="5546725"/>
          <p14:tracePt t="14251" x="5475288" y="5556250"/>
          <p14:tracePt t="14259" x="5486400" y="5556250"/>
          <p14:tracePt t="14299" x="5495925" y="5556250"/>
          <p14:tracePt t="14303" x="5505450" y="5556250"/>
          <p14:tracePt t="14709" x="5516563" y="5556250"/>
          <p14:tracePt t="14717" x="5535613" y="5556250"/>
          <p14:tracePt t="14721" x="5546725" y="5556250"/>
          <p14:tracePt t="14729" x="5556250" y="5556250"/>
          <p14:tracePt t="14734" x="5576888" y="5546725"/>
          <p14:tracePt t="14737" x="5586413" y="5546725"/>
          <p14:tracePt t="14741" x="5586413" y="5537200"/>
          <p14:tracePt t="14745" x="5597525" y="5537200"/>
          <p14:tracePt t="14749" x="5607050" y="5516563"/>
          <p14:tracePt t="14753" x="5616575" y="5516563"/>
          <p14:tracePt t="14757" x="5616575" y="5507038"/>
          <p14:tracePt t="14761" x="5627688" y="5507038"/>
          <p14:tracePt t="14765" x="5627688" y="5495925"/>
          <p14:tracePt t="14769" x="5646738" y="5486400"/>
          <p14:tracePt t="14773" x="5646738" y="5476875"/>
          <p14:tracePt t="14781" x="5657850" y="5456238"/>
          <p14:tracePt t="14789" x="5657850" y="5446713"/>
          <p14:tracePt t="14793" x="5667375" y="5446713"/>
          <p14:tracePt t="14797" x="5667375" y="5435600"/>
          <p14:tracePt t="14805" x="5667375" y="5426075"/>
          <p14:tracePt t="14809" x="5667375" y="5395913"/>
          <p14:tracePt t="14813" x="5676900" y="5395913"/>
          <p14:tracePt t="14817" x="5688013" y="5384800"/>
          <p14:tracePt t="14821" x="5688013" y="5375275"/>
          <p14:tracePt t="14825" x="5688013" y="5365750"/>
          <p14:tracePt t="14829" x="5688013" y="5354638"/>
          <p14:tracePt t="14837" x="5688013" y="5335588"/>
          <p14:tracePt t="14845" x="5688013" y="5324475"/>
          <p14:tracePt t="14850" x="5688013" y="5314950"/>
          <p14:tracePt t="14853" x="5688013" y="5305425"/>
          <p14:tracePt t="14857" x="5688013" y="5294313"/>
          <p14:tracePt t="14861" x="5688013" y="5275263"/>
          <p14:tracePt t="14869" x="5688013" y="5254625"/>
          <p14:tracePt t="14873" x="5688013" y="5245100"/>
          <p14:tracePt t="14877" x="5688013" y="5233988"/>
          <p14:tracePt t="14881" x="5688013" y="5213350"/>
          <p14:tracePt t="14885" x="5688013" y="5203825"/>
          <p14:tracePt t="14889" x="5688013" y="5194300"/>
          <p14:tracePt t="14901" x="5688013" y="5173663"/>
          <p14:tracePt t="14909" x="5676900" y="5153025"/>
          <p14:tracePt t="14913" x="5676900" y="5143500"/>
          <p14:tracePt t="14933" x="5676900" y="5122863"/>
          <p14:tracePt t="14950" x="5676900" y="5113338"/>
          <p14:tracePt t="14989" x="5676900" y="5092700"/>
          <p14:tracePt t="15013" x="5676900" y="5083175"/>
          <p14:tracePt t="15017" x="5676900" y="5073650"/>
          <p14:tracePt t="15045" x="5676900" y="5062538"/>
          <p14:tracePt t="15050" x="5676900" y="5053013"/>
          <p14:tracePt t="15053" x="5676900" y="5041900"/>
          <p14:tracePt t="15069" x="5676900" y="5022850"/>
          <p14:tracePt t="15077" x="5676900" y="5011738"/>
          <p14:tracePt t="15081" x="5676900" y="5002213"/>
          <p14:tracePt t="15085" x="5676900" y="4992688"/>
          <p14:tracePt t="15101" x="5676900" y="4981575"/>
          <p14:tracePt t="15105" x="5676900" y="4972050"/>
          <p14:tracePt t="15109" x="5676900" y="4962525"/>
          <p14:tracePt t="15113" x="5676900" y="4951413"/>
          <p14:tracePt t="15117" x="5676900" y="4941888"/>
          <p14:tracePt t="15125" x="5676900" y="4921250"/>
          <p14:tracePt t="15129" x="5676900" y="4911725"/>
          <p14:tracePt t="15134" x="5676900" y="4891088"/>
          <p14:tracePt t="15137" x="5676900" y="4881563"/>
          <p14:tracePt t="15141" x="5676900" y="4860925"/>
          <p14:tracePt t="15145" x="5676900" y="4840288"/>
          <p14:tracePt t="15150" x="5676900" y="4830763"/>
          <p14:tracePt t="15153" x="5676900" y="4810125"/>
          <p14:tracePt t="15157" x="5676900" y="4791075"/>
          <p14:tracePt t="15161" x="5676900" y="4770438"/>
          <p14:tracePt t="15165" x="5676900" y="4740275"/>
          <p14:tracePt t="15169" x="5676900" y="4710113"/>
          <p14:tracePt t="15173" x="5676900" y="4679950"/>
          <p14:tracePt t="15177" x="5676900" y="4659313"/>
          <p14:tracePt t="15181" x="5657850" y="4629150"/>
          <p14:tracePt t="15185" x="5657850" y="4598988"/>
          <p14:tracePt t="15189" x="5646738" y="4578350"/>
          <p14:tracePt t="15193" x="5627688" y="4548188"/>
          <p14:tracePt t="15197" x="5616575" y="4527550"/>
          <p14:tracePt t="15201" x="5597525" y="4427538"/>
          <p14:tracePt t="15205" x="5576888" y="4337050"/>
          <p14:tracePt t="15209" x="5546725" y="4256088"/>
          <p14:tracePt t="15213" x="5516563" y="4165600"/>
          <p14:tracePt t="15217" x="5475288" y="4075113"/>
          <p14:tracePt t="15221" x="5435600" y="3994150"/>
          <p14:tracePt t="15225" x="5375275" y="3892550"/>
          <p14:tracePt t="15229" x="5303838" y="3792538"/>
          <p14:tracePt t="15233" x="5243513" y="3681413"/>
          <p14:tracePt t="15237" x="5162550" y="3570288"/>
          <p14:tracePt t="15241" x="5072063" y="3468688"/>
          <p14:tracePt t="15245" x="4981575" y="3378200"/>
          <p14:tracePt t="15250" x="4891088" y="3278188"/>
          <p14:tracePt t="15253" x="4800600" y="3187700"/>
          <p14:tracePt t="15257" x="4719638" y="3106738"/>
          <p14:tracePt t="15261" x="4629150" y="3035300"/>
          <p14:tracePt t="15265" x="4557713" y="2974975"/>
          <p14:tracePt t="15269" x="4467225" y="2924175"/>
          <p14:tracePt t="15273" x="4397375" y="2874963"/>
          <p14:tracePt t="15277" x="4346575" y="2833688"/>
          <p14:tracePt t="15281" x="4295775" y="2803525"/>
          <p14:tracePt t="15285" x="4265613" y="2773363"/>
          <p14:tracePt t="15289" x="4256088" y="2773363"/>
          <p14:tracePt t="15293" x="4235450" y="2763838"/>
          <p14:tracePt t="15301" x="4225925" y="2752725"/>
          <p14:tracePt t="15305" x="4214813" y="2752725"/>
          <p14:tracePt t="15309" x="4195763" y="2743200"/>
          <p14:tracePt t="15313" x="4184650" y="2743200"/>
          <p14:tracePt t="15317" x="4175125" y="2722563"/>
          <p14:tracePt t="15321" x="4165600" y="2722563"/>
          <p14:tracePt t="15325" x="4154488" y="2722563"/>
          <p14:tracePt t="15329" x="4144963" y="2722563"/>
          <p14:tracePt t="15333" x="4133850" y="2722563"/>
          <p14:tracePt t="15337" x="4124325" y="2722563"/>
          <p14:tracePt t="15341" x="4114800" y="2722563"/>
          <p14:tracePt t="15345" x="4103688" y="2722563"/>
          <p14:tracePt t="15350" x="4094163" y="2722563"/>
          <p14:tracePt t="15353" x="4084638" y="2722563"/>
          <p14:tracePt t="15361" x="4073525" y="2722563"/>
          <p14:tracePt t="15365" x="4064000" y="2722563"/>
          <p14:tracePt t="15369" x="4054475" y="2722563"/>
          <p14:tracePt t="15373" x="4043363" y="2722563"/>
          <p14:tracePt t="15377" x="4033838" y="2722563"/>
          <p14:tracePt t="15381" x="4024313" y="2722563"/>
          <p14:tracePt t="15429" x="4013200" y="2722563"/>
          <p14:tracePt t="15449" x="4013200" y="2733675"/>
          <p14:tracePt t="15477" x="4024313" y="2733675"/>
          <p14:tracePt t="15485" x="4033838" y="2733675"/>
          <p14:tracePt t="15489" x="4043363" y="2733675"/>
          <p14:tracePt t="15493" x="4054475" y="2733675"/>
          <p14:tracePt t="15497" x="4064000" y="2733675"/>
          <p14:tracePt t="15501" x="4084638" y="2733675"/>
          <p14:tracePt t="15505" x="4103688" y="2733675"/>
          <p14:tracePt t="15509" x="4114800" y="2733675"/>
          <p14:tracePt t="15513" x="4144963" y="2733675"/>
          <p14:tracePt t="15517" x="4154488" y="2733675"/>
          <p14:tracePt t="15521" x="4175125" y="2733675"/>
          <p14:tracePt t="15525" x="4195763" y="2733675"/>
          <p14:tracePt t="15529" x="4205288" y="2733675"/>
          <p14:tracePt t="15533" x="4225925" y="2733675"/>
          <p14:tracePt t="15537" x="4235450" y="2733675"/>
          <p14:tracePt t="15541" x="4265613" y="2733675"/>
          <p14:tracePt t="15545" x="4286250" y="2733675"/>
          <p14:tracePt t="15550" x="4295775" y="2733675"/>
          <p14:tracePt t="15553" x="4325938" y="2733675"/>
          <p14:tracePt t="15557" x="4337050" y="2733675"/>
          <p14:tracePt t="15561" x="4367213" y="2733675"/>
          <p14:tracePt t="15567" x="4397375" y="2733675"/>
          <p14:tracePt t="15569" x="4427538" y="2733675"/>
          <p14:tracePt t="15573" x="4446588" y="2733675"/>
          <p14:tracePt t="15577" x="4457700" y="2733675"/>
          <p14:tracePt t="15581" x="4476750" y="2733675"/>
          <p14:tracePt t="15585" x="4497388" y="2733675"/>
          <p14:tracePt t="15589" x="4508500" y="2733675"/>
          <p14:tracePt t="15593" x="4538663" y="2733675"/>
          <p14:tracePt t="15597" x="4548188" y="2733675"/>
          <p14:tracePt t="15601" x="4557713" y="2733675"/>
          <p14:tracePt t="15605" x="4568825" y="2733675"/>
          <p14:tracePt t="15609" x="4578350" y="2733675"/>
          <p14:tracePt t="15613" x="4587875" y="2733675"/>
          <p14:tracePt t="15621" x="4598988" y="2733675"/>
          <p14:tracePt t="15625" x="4608513" y="2733675"/>
          <p14:tracePt t="15629" x="4618038" y="2733675"/>
          <p14:tracePt t="15645" x="4629150" y="2733675"/>
          <p14:tracePt t="15650" x="4648200" y="2733675"/>
          <p14:tracePt t="15657" x="4659313" y="2733675"/>
          <p14:tracePt t="15661" x="4668838" y="2733675"/>
          <p14:tracePt t="15667" x="4678363" y="2733675"/>
          <p14:tracePt t="15669" x="4699000" y="2733675"/>
          <p14:tracePt t="15677" x="4710113" y="2733675"/>
          <p14:tracePt t="15681" x="4729163" y="2733675"/>
          <p14:tracePt t="15685" x="4740275" y="2733675"/>
          <p14:tracePt t="15693" x="4749800" y="2733675"/>
          <p14:tracePt t="15697" x="4759325" y="2733675"/>
          <p14:tracePt t="15701" x="4770438" y="2733675"/>
          <p14:tracePt t="15705" x="4779963" y="2733675"/>
          <p14:tracePt t="15709" x="4789488" y="2733675"/>
          <p14:tracePt t="15713" x="4800600" y="2733675"/>
          <p14:tracePt t="15717" x="4819650" y="2733675"/>
          <p14:tracePt t="15725" x="4830763" y="2733675"/>
          <p14:tracePt t="15729" x="4840288" y="2733675"/>
          <p14:tracePt t="15733" x="4860925" y="2733675"/>
          <p14:tracePt t="15737" x="4870450" y="2733675"/>
          <p14:tracePt t="15741" x="4881563" y="2733675"/>
          <p14:tracePt t="15745" x="4891088" y="2733675"/>
          <p14:tracePt t="15753" x="4900613" y="2733675"/>
          <p14:tracePt t="15757" x="4911725" y="2733675"/>
          <p14:tracePt t="15761" x="4921250" y="2733675"/>
          <p14:tracePt t="15766" x="4941888" y="2733675"/>
          <p14:tracePt t="15769" x="4951413" y="2733675"/>
          <p14:tracePt t="15773" x="4960938" y="2733675"/>
          <p14:tracePt t="15777" x="4972050" y="2733675"/>
          <p14:tracePt t="15781" x="4991100" y="2733675"/>
          <p14:tracePt t="15785" x="5011738" y="2733675"/>
          <p14:tracePt t="15789" x="5021263" y="2733675"/>
          <p14:tracePt t="15793" x="5053013" y="2733675"/>
          <p14:tracePt t="15797" x="5062538" y="2733675"/>
          <p14:tracePt t="15801" x="5092700" y="2733675"/>
          <p14:tracePt t="15805" x="5102225" y="2733675"/>
          <p14:tracePt t="15809" x="5113338" y="2733675"/>
          <p14:tracePt t="15813" x="5132388" y="2733675"/>
          <p14:tracePt t="15817" x="5153025" y="2733675"/>
          <p14:tracePt t="15821" x="5173663" y="2733675"/>
          <p14:tracePt t="15825" x="5192713" y="2733675"/>
          <p14:tracePt t="15829" x="5203825" y="2733675"/>
          <p14:tracePt t="15833" x="5224463" y="2733675"/>
          <p14:tracePt t="15837" x="5243513" y="2743200"/>
          <p14:tracePt t="15841" x="5264150" y="2743200"/>
          <p14:tracePt t="15845" x="5273675" y="2743200"/>
          <p14:tracePt t="15849" x="5294313" y="2743200"/>
          <p14:tracePt t="15853" x="5303838" y="2743200"/>
          <p14:tracePt t="15858" x="5324475" y="2752725"/>
          <p14:tracePt t="15861" x="5334000" y="2752725"/>
          <p14:tracePt t="15866" x="5345113" y="2752725"/>
          <p14:tracePt t="15869" x="5375275" y="2752725"/>
          <p14:tracePt t="15873" x="5395913" y="2752725"/>
          <p14:tracePt t="15877" x="5426075" y="2752725"/>
          <p14:tracePt t="15881" x="5456238" y="2752725"/>
          <p14:tracePt t="15885" x="5475288" y="2752725"/>
          <p14:tracePt t="15889" x="5505450" y="2752725"/>
          <p14:tracePt t="15893" x="5526088" y="2752725"/>
          <p14:tracePt t="15900" x="5556250" y="2752725"/>
          <p14:tracePt t="15901" x="5576888" y="2752725"/>
          <p14:tracePt t="15905" x="5607050" y="2752725"/>
          <p14:tracePt t="15911" x="5627688" y="2752725"/>
          <p14:tracePt t="15917" x="5657850" y="2752725"/>
          <p14:tracePt t="15919" x="5688013" y="2752725"/>
          <p14:tracePt t="15923" x="5707063" y="2752725"/>
          <p14:tracePt t="15927" x="5737225" y="2752725"/>
          <p14:tracePt t="15931" x="5768975" y="2752725"/>
          <p14:tracePt t="15935" x="5788025" y="2752725"/>
          <p14:tracePt t="15939" x="5868988" y="2752725"/>
          <p14:tracePt t="15943" x="5919788" y="2752725"/>
          <p14:tracePt t="15947" x="5959475" y="2752725"/>
          <p14:tracePt t="15951" x="6019800" y="2752725"/>
          <p14:tracePt t="15955" x="6061075" y="2752725"/>
          <p14:tracePt t="15959" x="6091238" y="2752725"/>
          <p14:tracePt t="15963" x="6121400" y="2752725"/>
          <p14:tracePt t="15967" x="6151563" y="2752725"/>
          <p14:tracePt t="15971" x="6191250" y="2752725"/>
          <p14:tracePt t="15975" x="6232525" y="2752725"/>
          <p14:tracePt t="15979" x="6272213" y="2752725"/>
          <p14:tracePt t="15983" x="6313488" y="2752725"/>
          <p14:tracePt t="15987" x="6323013" y="2752725"/>
          <p14:tracePt t="15991" x="6343650" y="2752725"/>
          <p14:tracePt t="15995" x="6373813" y="2752725"/>
          <p14:tracePt t="16000" x="6403975" y="2752725"/>
          <p14:tracePt t="16003" x="6423025" y="2752725"/>
          <p14:tracePt t="16007" x="6454775" y="2752725"/>
          <p14:tracePt t="16011" x="6494463" y="2752725"/>
          <p14:tracePt t="16016" x="6503988" y="2752725"/>
          <p14:tracePt t="16019" x="6524625" y="2752725"/>
          <p14:tracePt t="16023" x="6545263" y="2752725"/>
          <p14:tracePt t="16027" x="6584950" y="2752725"/>
          <p14:tracePt t="16031" x="6615113" y="2752725"/>
          <p14:tracePt t="16035" x="6645275" y="2752725"/>
          <p14:tracePt t="16039" x="6665913" y="2752725"/>
          <p14:tracePt t="16043" x="6675438" y="2752725"/>
          <p14:tracePt t="16047" x="6705600" y="2752725"/>
          <p14:tracePt t="16051" x="6716713" y="2733675"/>
          <p14:tracePt t="16055" x="6735763" y="2733675"/>
          <p14:tracePt t="16059" x="6746875" y="2733675"/>
          <p14:tracePt t="16063" x="6765925" y="2733675"/>
          <p14:tracePt t="16067" x="6777038" y="2733675"/>
          <p14:tracePt t="16071" x="6796088" y="2733675"/>
          <p14:tracePt t="16075" x="6827838" y="2722563"/>
          <p14:tracePt t="16079" x="6846888" y="2722563"/>
          <p14:tracePt t="16083" x="6877050" y="2722563"/>
          <p14:tracePt t="16087" x="6897688" y="2722563"/>
          <p14:tracePt t="16091" x="6918325" y="2722563"/>
          <p14:tracePt t="16095" x="6937375" y="2722563"/>
          <p14:tracePt t="16099" x="6967538" y="2722563"/>
          <p14:tracePt t="16103" x="6988175" y="2722563"/>
          <p14:tracePt t="16107" x="7018338" y="2722563"/>
          <p14:tracePt t="16111" x="7038975" y="2722563"/>
          <p14:tracePt t="16116" x="7059613" y="2722563"/>
          <p14:tracePt t="16119" x="7089775" y="2722563"/>
          <p14:tracePt t="16123" x="7099300" y="2722563"/>
          <p14:tracePt t="16127" x="7108825" y="2722563"/>
          <p14:tracePt t="16132" x="7129463" y="2722563"/>
          <p14:tracePt t="16135" x="7138988" y="2722563"/>
          <p14:tracePt t="16143" x="7150100" y="2722563"/>
          <p14:tracePt t="16147" x="7159625" y="2722563"/>
          <p14:tracePt t="16151" x="7170738" y="2722563"/>
          <p14:tracePt t="16155" x="7180263" y="2722563"/>
          <p14:tracePt t="16159" x="7189788" y="2722563"/>
          <p14:tracePt t="16163" x="7200900" y="2722563"/>
          <p14:tracePt t="16167" x="7210425" y="2722563"/>
          <p14:tracePt t="16171" x="7219950" y="2722563"/>
          <p14:tracePt t="16175" x="7231063" y="2722563"/>
          <p14:tracePt t="16179" x="7240588" y="2722563"/>
          <p14:tracePt t="16183" x="7261225" y="2722563"/>
          <p14:tracePt t="16187" x="7270750" y="2722563"/>
          <p14:tracePt t="16191" x="7280275" y="2722563"/>
          <p14:tracePt t="16195" x="7291388" y="2722563"/>
          <p14:tracePt t="16199" x="7310438" y="2722563"/>
          <p14:tracePt t="16203" x="7321550" y="2722563"/>
          <p14:tracePt t="16211" x="7331075" y="2722563"/>
          <p14:tracePt t="16215" x="7342188" y="2713038"/>
          <p14:tracePt t="16219" x="7351713" y="2703513"/>
          <p14:tracePt t="16223" x="7361238" y="2703513"/>
          <p14:tracePt t="16227" x="7372350" y="2703513"/>
          <p14:tracePt t="16239" x="7381875" y="2703513"/>
          <p14:tracePt t="16247" x="7391400" y="2703513"/>
          <p14:tracePt t="16255" x="7402513" y="2703513"/>
          <p14:tracePt t="16263" x="7412038" y="2703513"/>
          <p14:tracePt t="16275" x="7421563" y="2692400"/>
          <p14:tracePt t="16351" x="7412038" y="2692400"/>
          <p14:tracePt t="16355" x="7391400" y="2692400"/>
          <p14:tracePt t="16359" x="7351713" y="2692400"/>
          <p14:tracePt t="16363" x="7310438" y="2692400"/>
          <p14:tracePt t="16367" x="7240588" y="2692400"/>
          <p14:tracePt t="16371" x="7180263" y="2692400"/>
          <p14:tracePt t="16375" x="7099300" y="2692400"/>
          <p14:tracePt t="16379" x="7018338" y="2692400"/>
          <p14:tracePt t="16383" x="6937375" y="2692400"/>
          <p14:tracePt t="16387" x="6867525" y="2692400"/>
          <p14:tracePt t="16391" x="6796088" y="2692400"/>
          <p14:tracePt t="16395" x="6726238" y="2692400"/>
          <p14:tracePt t="16399" x="6665913" y="2692400"/>
          <p14:tracePt t="16403" x="6594475" y="2692400"/>
          <p14:tracePt t="16407" x="6524625" y="2692400"/>
          <p14:tracePt t="16411" x="6443663" y="2692400"/>
          <p14:tracePt t="16415" x="6373813" y="2692400"/>
          <p14:tracePt t="16419" x="6292850" y="2692400"/>
          <p14:tracePt t="16423" x="6232525" y="2692400"/>
          <p14:tracePt t="16427" x="6151563" y="2692400"/>
          <p14:tracePt t="16432" x="6070600" y="2692400"/>
          <p14:tracePt t="16435" x="5989638" y="2692400"/>
          <p14:tracePt t="16439" x="5908675" y="2692400"/>
          <p14:tracePt t="16443" x="5829300" y="2692400"/>
          <p14:tracePt t="16447" x="5748338" y="2692400"/>
          <p14:tracePt t="16451" x="5676900" y="2692400"/>
          <p14:tracePt t="16455" x="5616575" y="2692400"/>
          <p14:tracePt t="16459" x="5567363" y="2692400"/>
          <p14:tracePt t="16463" x="5526088" y="2692400"/>
          <p14:tracePt t="16467" x="5486400" y="2692400"/>
          <p14:tracePt t="16471" x="5456238" y="2692400"/>
          <p14:tracePt t="16475" x="5435600" y="2692400"/>
          <p14:tracePt t="16479" x="5405438" y="2692400"/>
          <p14:tracePt t="16483" x="5395913" y="2692400"/>
          <p14:tracePt t="16491" x="5375275" y="2692400"/>
          <p14:tracePt t="16495" x="5354638" y="2692400"/>
          <p14:tracePt t="16499" x="5334000" y="2692400"/>
          <p14:tracePt t="16507" x="5314950" y="2692400"/>
          <p14:tracePt t="16511" x="5294313" y="2692400"/>
          <p14:tracePt t="16515" x="5273675" y="2692400"/>
          <p14:tracePt t="16519" x="5264150" y="2692400"/>
          <p14:tracePt t="16523" x="5254625" y="2692400"/>
          <p14:tracePt t="16527" x="5233988" y="2692400"/>
          <p14:tracePt t="16532" x="5213350" y="2692400"/>
          <p14:tracePt t="16535" x="5192713" y="2692400"/>
          <p14:tracePt t="16539" x="5173663" y="2692400"/>
          <p14:tracePt t="16543" x="5153025" y="2692400"/>
          <p14:tracePt t="16547" x="5122863" y="2692400"/>
          <p14:tracePt t="16551" x="5092700" y="2692400"/>
          <p14:tracePt t="16555" x="5072063" y="2692400"/>
          <p14:tracePt t="16559" x="5041900" y="2692400"/>
          <p14:tracePt t="16563" x="5021263" y="2692400"/>
          <p14:tracePt t="16567" x="4991100" y="2692400"/>
          <p14:tracePt t="16571" x="4960938" y="2692400"/>
          <p14:tracePt t="16575" x="4941888" y="2692400"/>
          <p14:tracePt t="16579" x="4911725" y="2692400"/>
          <p14:tracePt t="16583" x="4881563" y="2692400"/>
          <p14:tracePt t="16587" x="4849813" y="2692400"/>
          <p14:tracePt t="16591" x="4819650" y="2692400"/>
          <p14:tracePt t="16595" x="4800600" y="2692400"/>
          <p14:tracePt t="16599" x="4770438" y="2692400"/>
          <p14:tracePt t="16603" x="4740275" y="2692400"/>
          <p14:tracePt t="16607" x="4719638" y="2692400"/>
          <p14:tracePt t="16615" x="4699000" y="2692400"/>
          <p14:tracePt t="16632" x="4689475" y="2692400"/>
          <p14:tracePt t="16687" x="4678363" y="2692400"/>
          <p14:tracePt t="16691" x="4668838" y="2692400"/>
          <p14:tracePt t="16843" x="4678363" y="2692400"/>
          <p14:tracePt t="16855" x="4689475" y="2692400"/>
          <p14:tracePt t="16859" x="4699000" y="2692400"/>
          <p14:tracePt t="16863" x="4710113" y="2692400"/>
          <p14:tracePt t="16871" x="4729163" y="2692400"/>
          <p14:tracePt t="16879" x="4740275" y="2692400"/>
          <p14:tracePt t="16883" x="4749800" y="2692400"/>
          <p14:tracePt t="16887" x="4759325" y="2692400"/>
          <p14:tracePt t="16891" x="4770438" y="2692400"/>
          <p14:tracePt t="16914" x="4779963" y="2692400"/>
          <p14:tracePt t="16951" x="4789488" y="2692400"/>
          <p14:tracePt t="17007" x="4800600" y="2692400"/>
          <p14:tracePt t="17011" x="4810125" y="2692400"/>
          <p14:tracePt t="17027" x="4819650" y="2692400"/>
          <p14:tracePt t="17031" x="4830763" y="2692400"/>
          <p14:tracePt t="17035" x="4840288" y="2692400"/>
          <p14:tracePt t="17043" x="4849813" y="2692400"/>
          <p14:tracePt t="17051" x="4860925" y="2692400"/>
          <p14:tracePt t="17055" x="4870450" y="2692400"/>
          <p14:tracePt t="17063" x="4881563" y="2692400"/>
          <p14:tracePt t="17067" x="4891088" y="2692400"/>
          <p14:tracePt t="17071" x="4900613" y="2692400"/>
          <p14:tracePt t="17075" x="4911725" y="2692400"/>
          <p14:tracePt t="17079" x="4921250" y="2692400"/>
          <p14:tracePt t="17087" x="4930775" y="2692400"/>
          <p14:tracePt t="17091" x="4941888" y="2692400"/>
          <p14:tracePt t="17103" x="4951413" y="2692400"/>
          <p14:tracePt t="17107" x="4960938" y="2692400"/>
          <p14:tracePt t="17111" x="4972050" y="2692400"/>
          <p14:tracePt t="17115" x="4981575" y="2692400"/>
          <p14:tracePt t="17127" x="4991100" y="2692400"/>
          <p14:tracePt t="17143" x="5002213" y="2692400"/>
          <p14:tracePt t="17148" x="5011738" y="2692400"/>
          <p14:tracePt t="17151" x="5021263" y="2692400"/>
          <p14:tracePt t="17155" x="5032375" y="2692400"/>
          <p14:tracePt t="17167" x="5041900" y="2692400"/>
          <p14:tracePt t="17191" x="5062538" y="2692400"/>
          <p14:tracePt t="17565" x="5053013" y="2692400"/>
          <p14:tracePt t="17577" x="5041900" y="2692400"/>
          <p14:tracePt t="17593" x="5021263" y="2692400"/>
          <p14:tracePt t="17609" x="5011738" y="2692400"/>
          <p14:tracePt t="17614" x="5002213" y="2692400"/>
          <p14:tracePt t="17617" x="4991100" y="2692400"/>
          <p14:tracePt t="17621" x="4981575" y="2692400"/>
          <p14:tracePt t="17625" x="4972050" y="2692400"/>
          <p14:tracePt t="17633" x="4951413" y="2692400"/>
          <p14:tracePt t="17641" x="4941888" y="2692400"/>
          <p14:tracePt t="17645" x="4941888" y="2682875"/>
          <p14:tracePt t="17649" x="4930775" y="2682875"/>
          <p14:tracePt t="17657" x="4921250" y="2682875"/>
          <p14:tracePt t="17661" x="4911725" y="2682875"/>
          <p14:tracePt t="17741" x="4900613" y="2682875"/>
          <p14:tracePt t="17777" x="4891088" y="2682875"/>
          <p14:tracePt t="17781" x="4881563" y="2682875"/>
          <p14:tracePt t="17794" x="4870450" y="2682875"/>
          <p14:tracePt t="17801" x="4849813" y="2682875"/>
          <p14:tracePt t="17817" x="4840288" y="2682875"/>
          <p14:tracePt t="17821" x="4830763" y="2682875"/>
          <p14:tracePt t="17825" x="4819650" y="2682875"/>
          <p14:tracePt t="17830" x="4810125" y="2682875"/>
          <p14:tracePt t="17842" x="4800600" y="2682875"/>
          <p14:tracePt t="17845" x="4789488" y="2682875"/>
          <p14:tracePt t="17857" x="4779963" y="2682875"/>
          <p14:tracePt t="17861" x="4770438" y="2682875"/>
          <p14:tracePt t="17865" x="4759325" y="2682875"/>
          <p14:tracePt t="17869" x="4749800" y="2682875"/>
          <p14:tracePt t="17881" x="4740275" y="2682875"/>
          <p14:tracePt t="17885" x="4729163" y="2682875"/>
          <p14:tracePt t="17897" x="4719638" y="2682875"/>
          <p14:tracePt t="17905" x="4699000" y="2682875"/>
          <p14:tracePt t="17915" x="4689475" y="2682875"/>
          <p14:tracePt t="17917" x="4668838" y="2682875"/>
          <p14:tracePt t="17921" x="4668838" y="2692400"/>
          <p14:tracePt t="17931" x="4648200" y="2703513"/>
          <p14:tracePt t="17933" x="4638675" y="2722563"/>
          <p14:tracePt t="17938" x="4629150" y="2733675"/>
          <p14:tracePt t="17941" x="4618038" y="2743200"/>
          <p14:tracePt t="17945" x="4598988" y="2763838"/>
          <p14:tracePt t="17949" x="4587875" y="2773363"/>
          <p14:tracePt t="17953" x="4568825" y="2794000"/>
          <p14:tracePt t="17957" x="4557713" y="2803525"/>
          <p14:tracePt t="17961" x="4538663" y="2813050"/>
          <p14:tracePt t="17965" x="4518025" y="2844800"/>
          <p14:tracePt t="17969" x="4487863" y="2874963"/>
          <p14:tracePt t="17973" x="4467225" y="2894013"/>
          <p14:tracePt t="17977" x="4446588" y="2914650"/>
          <p14:tracePt t="17981" x="4427538" y="2924175"/>
          <p14:tracePt t="17985" x="4386263" y="2965450"/>
          <p14:tracePt t="17989" x="4356100" y="2995613"/>
          <p14:tracePt t="17993" x="4325938" y="3025775"/>
          <p14:tracePt t="17997" x="4295775" y="3055938"/>
          <p14:tracePt t="18002" x="4265613" y="3086100"/>
          <p14:tracePt t="18005" x="4244975" y="3116263"/>
          <p14:tracePt t="18009" x="4214813" y="3155950"/>
          <p14:tracePt t="18014" x="4205288" y="3176588"/>
          <p14:tracePt t="18018" x="4184650" y="3206750"/>
          <p14:tracePt t="18021" x="4184650" y="3227388"/>
          <p14:tracePt t="18025" x="4165600" y="3257550"/>
          <p14:tracePt t="18030" x="4154488" y="3287713"/>
          <p14:tracePt t="18034" x="4154488" y="3297238"/>
          <p14:tracePt t="18037" x="4133850" y="3327400"/>
          <p14:tracePt t="18041" x="4133850" y="3348038"/>
          <p14:tracePt t="18045" x="4133850" y="3359150"/>
          <p14:tracePt t="18049" x="4133850" y="3378200"/>
          <p14:tracePt t="18053" x="4133850" y="3389313"/>
          <p14:tracePt t="18057" x="4133850" y="3398838"/>
          <p14:tracePt t="18061" x="4124325" y="3429000"/>
          <p14:tracePt t="18065" x="4124325" y="3438525"/>
          <p14:tracePt t="18069" x="4124325" y="3459163"/>
          <p14:tracePt t="18073" x="4124325" y="3468688"/>
          <p14:tracePt t="18077" x="4124325" y="3498850"/>
          <p14:tracePt t="18081" x="4124325" y="3530600"/>
          <p14:tracePt t="18085" x="4124325" y="3549650"/>
          <p14:tracePt t="18089" x="4124325" y="3579813"/>
          <p14:tracePt t="18093" x="4124325" y="3600450"/>
          <p14:tracePt t="18097" x="4124325" y="3630613"/>
          <p14:tracePt t="18101" x="4124325" y="3660775"/>
          <p14:tracePt t="18105" x="4124325" y="3681413"/>
          <p14:tracePt t="18109" x="4124325" y="3711575"/>
          <p14:tracePt t="18113" x="4124325" y="3732213"/>
          <p14:tracePt t="18117" x="4124325" y="3751263"/>
          <p14:tracePt t="18121" x="4124325" y="3781425"/>
          <p14:tracePt t="18125" x="4124325" y="3802063"/>
          <p14:tracePt t="18130" x="4124325" y="3832225"/>
          <p14:tracePt t="18133" x="4124325" y="3852863"/>
          <p14:tracePt t="18137" x="4124325" y="3883025"/>
          <p14:tracePt t="18141" x="4124325" y="3913188"/>
          <p14:tracePt t="18146" x="4124325" y="3933825"/>
          <p14:tracePt t="18149" x="4124325" y="3963988"/>
          <p14:tracePt t="18153" x="4124325" y="3994150"/>
          <p14:tracePt t="18157" x="4124325" y="4024313"/>
          <p14:tracePt t="18161" x="4124325" y="4044950"/>
          <p14:tracePt t="18165" x="4124325" y="4075113"/>
          <p14:tracePt t="18169" x="4124325" y="4105275"/>
          <p14:tracePt t="18173" x="4124325" y="4124325"/>
          <p14:tracePt t="18177" x="4124325" y="4154488"/>
          <p14:tracePt t="18181" x="4124325" y="4184650"/>
          <p14:tracePt t="18185" x="4124325" y="4205288"/>
          <p14:tracePt t="18189" x="4124325" y="4235450"/>
          <p14:tracePt t="18193" x="4124325" y="4256088"/>
          <p14:tracePt t="18197" x="4124325" y="4286250"/>
          <p14:tracePt t="18201" x="4124325" y="4316413"/>
          <p14:tracePt t="18205" x="4124325" y="4337050"/>
          <p14:tracePt t="18209" x="4124325" y="4367213"/>
          <p14:tracePt t="18213" x="4133850" y="4397375"/>
          <p14:tracePt t="18217" x="4144963" y="4427538"/>
          <p14:tracePt t="18221" x="4165600" y="4457700"/>
          <p14:tracePt t="18225" x="4175125" y="4478338"/>
          <p14:tracePt t="18230" x="4195763" y="4508500"/>
          <p14:tracePt t="18233" x="4205288" y="4538663"/>
          <p14:tracePt t="18237" x="4244975" y="4568825"/>
          <p14:tracePt t="18241" x="4256088" y="4598988"/>
          <p14:tracePt t="18246" x="4275138" y="4629150"/>
          <p14:tracePt t="18250" x="4286250" y="4659313"/>
          <p14:tracePt t="18253" x="4286250" y="4689475"/>
          <p14:tracePt t="18257" x="4305300" y="4710113"/>
          <p14:tracePt t="18261" x="4325938" y="4730750"/>
          <p14:tracePt t="18265" x="4346575" y="4749800"/>
          <p14:tracePt t="18269" x="4367213" y="4770438"/>
          <p14:tracePt t="18273" x="4386263" y="4791075"/>
          <p14:tracePt t="18277" x="4406900" y="4810125"/>
          <p14:tracePt t="18281" x="4427538" y="4830763"/>
          <p14:tracePt t="18285" x="4437063" y="4840288"/>
          <p14:tracePt t="18289" x="4476750" y="4881563"/>
          <p14:tracePt t="18293" x="4497388" y="4902200"/>
          <p14:tracePt t="18297" x="4518025" y="4921250"/>
          <p14:tracePt t="18301" x="4548188" y="4941888"/>
          <p14:tracePt t="18305" x="4568825" y="4951413"/>
          <p14:tracePt t="18309" x="4578350" y="4972050"/>
          <p14:tracePt t="18313" x="4587875" y="4981575"/>
          <p14:tracePt t="18317" x="4608513" y="4992688"/>
          <p14:tracePt t="18321" x="4618038" y="5002213"/>
          <p14:tracePt t="18325" x="4638675" y="5022850"/>
          <p14:tracePt t="18330" x="4668838" y="5022850"/>
          <p14:tracePt t="18333" x="4689475" y="5032375"/>
          <p14:tracePt t="18337" x="4710113" y="5053013"/>
          <p14:tracePt t="18341" x="4729163" y="5053013"/>
          <p14:tracePt t="18346" x="4749800" y="5062538"/>
          <p14:tracePt t="18349" x="4789488" y="5073650"/>
          <p14:tracePt t="18353" x="4819650" y="5092700"/>
          <p14:tracePt t="18361" x="4849813" y="5103813"/>
          <p14:tracePt t="18365" x="4870450" y="5113338"/>
          <p14:tracePt t="18369" x="4900613" y="5113338"/>
          <p14:tracePt t="18373" x="4930775" y="5122863"/>
          <p14:tracePt t="18377" x="4951413" y="5122863"/>
          <p14:tracePt t="18381" x="4981575" y="5143500"/>
          <p14:tracePt t="18386" x="4991100" y="5143500"/>
          <p14:tracePt t="18389" x="5021263" y="5143500"/>
          <p14:tracePt t="18393" x="5041900" y="5153025"/>
          <p14:tracePt t="18397" x="5072063" y="5153025"/>
          <p14:tracePt t="18401" x="5102225" y="5173663"/>
          <p14:tracePt t="18405" x="5122863" y="5173663"/>
          <p14:tracePt t="18409" x="5153025" y="5194300"/>
          <p14:tracePt t="18413" x="5183188" y="5194300"/>
          <p14:tracePt t="18417" x="5203825" y="5203825"/>
          <p14:tracePt t="18421" x="5233988" y="5213350"/>
          <p14:tracePt t="18425" x="5264150" y="5224463"/>
          <p14:tracePt t="18430" x="5294313" y="5233988"/>
          <p14:tracePt t="18433" x="5324475" y="5233988"/>
          <p14:tracePt t="18437" x="5345113" y="5245100"/>
          <p14:tracePt t="18441" x="5364163" y="5254625"/>
          <p14:tracePt t="18446" x="5395913" y="5264150"/>
          <p14:tracePt t="18450" x="5426075" y="5284788"/>
          <p14:tracePt t="18453" x="5456238" y="5294313"/>
          <p14:tracePt t="18457" x="5475288" y="5294313"/>
          <p14:tracePt t="18461" x="5505450" y="5314950"/>
          <p14:tracePt t="18465" x="5535613" y="5335588"/>
          <p14:tracePt t="18469" x="5556250" y="5335588"/>
          <p14:tracePt t="18473" x="5576888" y="5345113"/>
          <p14:tracePt t="18477" x="5597525" y="5354638"/>
          <p14:tracePt t="18481" x="5616575" y="5354638"/>
          <p14:tracePt t="18485" x="5627688" y="5375275"/>
          <p14:tracePt t="18489" x="5637213" y="5375275"/>
          <p14:tracePt t="18493" x="5667375" y="5384800"/>
          <p14:tracePt t="18497" x="5676900" y="5384800"/>
          <p14:tracePt t="18501" x="5697538" y="5384800"/>
          <p14:tracePt t="18505" x="5707063" y="5405438"/>
          <p14:tracePt t="18509" x="5727700" y="5405438"/>
          <p14:tracePt t="18514" x="5757863" y="5405438"/>
          <p14:tracePt t="18517" x="5768975" y="5416550"/>
          <p14:tracePt t="18521" x="5799138" y="5416550"/>
          <p14:tracePt t="18525" x="5818188" y="5416550"/>
          <p14:tracePt t="18530" x="5838825" y="5416550"/>
          <p14:tracePt t="18533" x="5868988" y="5416550"/>
          <p14:tracePt t="18537" x="5889625" y="5426075"/>
          <p14:tracePt t="18541" x="5929313" y="5435600"/>
          <p14:tracePt t="18547" x="5959475" y="5435600"/>
          <p14:tracePt t="18549" x="5980113" y="5435600"/>
          <p14:tracePt t="18553" x="6010275" y="5435600"/>
          <p14:tracePt t="18557" x="6030913" y="5435600"/>
          <p14:tracePt t="18561" x="6061075" y="5435600"/>
          <p14:tracePt t="18565" x="6091238" y="5435600"/>
          <p14:tracePt t="18569" x="6111875" y="5446713"/>
          <p14:tracePt t="18573" x="6142038" y="5446713"/>
          <p14:tracePt t="18577" x="6161088" y="5446713"/>
          <p14:tracePt t="18581" x="6191250" y="5446713"/>
          <p14:tracePt t="18585" x="6221413" y="5446713"/>
          <p14:tracePt t="18589" x="6242050" y="5465763"/>
          <p14:tracePt t="18593" x="6262688" y="5465763"/>
          <p14:tracePt t="18597" x="6272213" y="5465763"/>
          <p14:tracePt t="18601" x="6283325" y="5465763"/>
          <p14:tracePt t="18605" x="6292850" y="5465763"/>
          <p14:tracePt t="18613" x="6313488" y="5465763"/>
          <p14:tracePt t="18617" x="6323013" y="5465763"/>
          <p14:tracePt t="18621" x="6332538" y="5465763"/>
          <p14:tracePt t="18625" x="6353175" y="5465763"/>
          <p14:tracePt t="18630" x="6362700" y="5465763"/>
          <p14:tracePt t="18633" x="6383338" y="5465763"/>
          <p14:tracePt t="18637" x="6392863" y="5465763"/>
          <p14:tracePt t="18641" x="6413500" y="5465763"/>
          <p14:tracePt t="18646" x="6434138" y="5465763"/>
          <p14:tracePt t="18649" x="6454775" y="5465763"/>
          <p14:tracePt t="18653" x="6484938" y="5465763"/>
          <p14:tracePt t="18657" x="6494463" y="5465763"/>
          <p14:tracePt t="18661" x="6524625" y="5465763"/>
          <p14:tracePt t="18665" x="6554788" y="5465763"/>
          <p14:tracePt t="18669" x="6584950" y="5465763"/>
          <p14:tracePt t="18673" x="6624638" y="5456238"/>
          <p14:tracePt t="18677" x="6675438" y="5435600"/>
          <p14:tracePt t="18681" x="6705600" y="5435600"/>
          <p14:tracePt t="18685" x="6726238" y="5435600"/>
          <p14:tracePt t="18689" x="6765925" y="5435600"/>
          <p14:tracePt t="18693" x="6786563" y="5435600"/>
          <p14:tracePt t="18697" x="6807200" y="5426075"/>
          <p14:tracePt t="18701" x="6816725" y="5426075"/>
          <p14:tracePt t="18705" x="6837363" y="5426075"/>
          <p14:tracePt t="18709" x="6867525" y="5426075"/>
          <p14:tracePt t="18713" x="6877050" y="5426075"/>
          <p14:tracePt t="18717" x="6897688" y="5405438"/>
          <p14:tracePt t="18721" x="6918325" y="5405438"/>
          <p14:tracePt t="18725" x="6948488" y="5395913"/>
          <p14:tracePt t="18729" x="6978650" y="5375275"/>
          <p14:tracePt t="18733" x="6988175" y="5375275"/>
          <p14:tracePt t="18737" x="7008813" y="5365750"/>
          <p14:tracePt t="18741" x="7029450" y="5365750"/>
          <p14:tracePt t="18746" x="7059613" y="5354638"/>
          <p14:tracePt t="18749" x="7099300" y="5335588"/>
          <p14:tracePt t="18753" x="7119938" y="5324475"/>
          <p14:tracePt t="18757" x="7150100" y="5294313"/>
          <p14:tracePt t="18761" x="7170738" y="5294313"/>
          <p14:tracePt t="18766" x="7210425" y="5264150"/>
          <p14:tracePt t="18769" x="7240588" y="5254625"/>
          <p14:tracePt t="18773" x="7261225" y="5233988"/>
          <p14:tracePt t="18777" x="7300913" y="5213350"/>
          <p14:tracePt t="18781" x="7321550" y="5183188"/>
          <p14:tracePt t="18785" x="7351713" y="5164138"/>
          <p14:tracePt t="18789" x="7481888" y="5122863"/>
          <p14:tracePt t="18793" x="7553325" y="5092700"/>
          <p14:tracePt t="18797" x="7623175" y="5053013"/>
          <p14:tracePt t="18801" x="7673975" y="5011738"/>
          <p14:tracePt t="18805" x="7734300" y="4972050"/>
          <p14:tracePt t="18809" x="7785100" y="4921250"/>
          <p14:tracePt t="18813" x="7824788" y="4881563"/>
          <p14:tracePt t="18817" x="7854950" y="4830763"/>
          <p14:tracePt t="18821" x="7896225" y="4770438"/>
          <p14:tracePt t="18825" x="7935913" y="4710113"/>
          <p14:tracePt t="18829" x="7977188" y="4638675"/>
          <p14:tracePt t="18833" x="8016875" y="4578350"/>
          <p14:tracePt t="18837" x="8047038" y="4497388"/>
          <p14:tracePt t="18841" x="8077200" y="4427538"/>
          <p14:tracePt t="18846" x="8118475" y="4346575"/>
          <p14:tracePt t="18849" x="8148638" y="4246563"/>
          <p14:tracePt t="18853" x="8158163" y="4165600"/>
          <p14:tracePt t="18857" x="8178800" y="4084638"/>
          <p14:tracePt t="18861" x="8197850" y="3983038"/>
          <p14:tracePt t="18865" x="8218488" y="3903663"/>
          <p14:tracePt t="18869" x="8229600" y="3822700"/>
          <p14:tracePt t="18873" x="8239125" y="3732213"/>
          <p14:tracePt t="18877" x="8248650" y="3670300"/>
          <p14:tracePt t="18881" x="8259763" y="3609975"/>
          <p14:tracePt t="18885" x="8269288" y="3549650"/>
          <p14:tracePt t="18889" x="8269288" y="3509963"/>
          <p14:tracePt t="18893" x="8269288" y="3459163"/>
          <p14:tracePt t="18897" x="8269288" y="3398838"/>
          <p14:tracePt t="18913" x="8269288" y="3206750"/>
          <p14:tracePt t="18917" x="8269288" y="3155950"/>
          <p14:tracePt t="18921" x="8269288" y="3095625"/>
          <p14:tracePt t="18925" x="8269288" y="3055938"/>
          <p14:tracePt t="18930" x="8259763" y="3005138"/>
          <p14:tracePt t="18933" x="8248650" y="2954338"/>
          <p14:tracePt t="18937" x="8239125" y="2914650"/>
          <p14:tracePt t="18941" x="8229600" y="2884488"/>
          <p14:tracePt t="18946" x="8197850" y="2833688"/>
          <p14:tracePt t="18949" x="8197850" y="2824163"/>
          <p14:tracePt t="18955" x="8188325" y="2782888"/>
          <p14:tracePt t="18959" x="8167688" y="2752725"/>
          <p14:tracePt t="18963" x="8148638" y="2733675"/>
          <p14:tracePt t="18967" x="8128000" y="2713038"/>
          <p14:tracePt t="18971" x="8107363" y="2673350"/>
          <p14:tracePt t="18975" x="8097838" y="2652713"/>
          <p14:tracePt t="18979" x="8077200" y="2632075"/>
          <p14:tracePt t="18983" x="8058150" y="2601913"/>
          <p14:tracePt t="18987" x="8037513" y="2571750"/>
          <p14:tracePt t="18991" x="8007350" y="2551113"/>
          <p14:tracePt t="18996" x="7977188" y="2511425"/>
          <p14:tracePt t="19000" x="7935913" y="2481263"/>
          <p14:tracePt t="19003" x="7916863" y="2451100"/>
          <p14:tracePt t="19007" x="7875588" y="2420938"/>
          <p14:tracePt t="19012" x="7854950" y="2390775"/>
          <p14:tracePt t="19016" x="7815263" y="2360613"/>
          <p14:tracePt t="19019" x="7785100" y="2319338"/>
          <p14:tracePt t="19023" x="7754938" y="2298700"/>
          <p14:tracePt t="19027" x="7724775" y="2259013"/>
          <p14:tracePt t="19031" x="7694613" y="2238375"/>
          <p14:tracePt t="19035" x="7664450" y="2198688"/>
          <p14:tracePt t="19039" x="7532688" y="2117725"/>
          <p14:tracePt t="19043" x="7442200" y="2066925"/>
          <p14:tracePt t="19047" x="7381875" y="2027238"/>
          <p14:tracePt t="19051" x="7321550" y="1987550"/>
          <p14:tracePt t="19055" x="7250113" y="1936750"/>
          <p14:tracePt t="19059" x="7189788" y="1895475"/>
          <p14:tracePt t="19063" x="7129463" y="1865313"/>
          <p14:tracePt t="19067" x="7069138" y="1825625"/>
          <p14:tracePt t="19071" x="7018338" y="1804988"/>
          <p14:tracePt t="19075" x="6948488" y="1774825"/>
          <p14:tracePt t="19079" x="6877050" y="1735138"/>
          <p14:tracePt t="19083" x="6807200" y="1714500"/>
          <p14:tracePt t="19087" x="6735763" y="1684338"/>
          <p14:tracePt t="19091" x="6665913" y="1654175"/>
          <p14:tracePt t="19096" x="6594475" y="1633538"/>
          <p14:tracePt t="19099" x="6524625" y="1612900"/>
          <p14:tracePt t="19103" x="6464300" y="1593850"/>
          <p14:tracePt t="19107" x="6413500" y="1582738"/>
          <p14:tracePt t="19112" x="6343650" y="1573213"/>
          <p14:tracePt t="19115" x="6302375" y="1563688"/>
          <p14:tracePt t="19119" x="6262688" y="1552575"/>
          <p14:tracePt t="19123" x="6202363" y="1543050"/>
          <p14:tracePt t="19127" x="6161088" y="1543050"/>
          <p14:tracePt t="19131" x="6121400" y="1543050"/>
          <p14:tracePt t="19135" x="6061075" y="1543050"/>
          <p14:tracePt t="19139" x="6019800" y="1543050"/>
          <p14:tracePt t="19143" x="5980113" y="1543050"/>
          <p14:tracePt t="19147" x="5940425" y="1543050"/>
          <p14:tracePt t="19151" x="5899150" y="1543050"/>
          <p14:tracePt t="19155" x="5838825" y="1543050"/>
          <p14:tracePt t="19159" x="5788025" y="1552575"/>
          <p14:tracePt t="19163" x="5737225" y="1573213"/>
          <p14:tracePt t="19167" x="5688013" y="1582738"/>
          <p14:tracePt t="19171" x="5637213" y="1593850"/>
          <p14:tracePt t="19175" x="5576888" y="1603375"/>
          <p14:tracePt t="19179" x="5526088" y="1624013"/>
          <p14:tracePt t="19183" x="5465763" y="1654175"/>
          <p14:tracePt t="19187" x="5405438" y="1674813"/>
          <p14:tracePt t="19191" x="5334000" y="1704975"/>
          <p14:tracePt t="19196" x="5264150" y="1744663"/>
          <p14:tracePt t="19199" x="5173663" y="1774825"/>
          <p14:tracePt t="19203" x="5092700" y="1816100"/>
          <p14:tracePt t="19207" x="5002213" y="1855788"/>
          <p14:tracePt t="19212" x="4921250" y="1895475"/>
          <p14:tracePt t="19216" x="4830763" y="1925638"/>
          <p14:tracePt t="19219" x="4740275" y="1976438"/>
          <p14:tracePt t="19223" x="4638675" y="2017713"/>
          <p14:tracePt t="19227" x="4527550" y="2057400"/>
          <p14:tracePt t="19231" x="4416425" y="2108200"/>
          <p14:tracePt t="19235" x="4295775" y="2138363"/>
          <p14:tracePt t="19239" x="4165600" y="2178050"/>
          <p14:tracePt t="19243" x="4043363" y="2238375"/>
          <p14:tracePt t="19247" x="3932238" y="2289175"/>
          <p14:tracePt t="19251" x="3832225" y="2330450"/>
          <p14:tracePt t="19255" x="3730625" y="2370138"/>
          <p14:tracePt t="19259" x="3651250" y="2400300"/>
          <p14:tracePt t="19263" x="3579813" y="2439988"/>
          <p14:tracePt t="19267" x="3519488" y="2481263"/>
          <p14:tracePt t="19271" x="3468688" y="2511425"/>
          <p14:tracePt t="19275" x="3449638" y="2541588"/>
          <p14:tracePt t="19279" x="3417888" y="2571750"/>
          <p14:tracePt t="19283" x="3408363" y="2581275"/>
          <p14:tracePt t="19287" x="3408363" y="2592388"/>
          <p14:tracePt t="19291" x="3408363" y="2622550"/>
          <p14:tracePt t="19296" x="3408363" y="2641600"/>
          <p14:tracePt t="19300" x="3408363" y="2673350"/>
          <p14:tracePt t="19303" x="3408363" y="2703513"/>
          <p14:tracePt t="19307" x="3408363" y="2722563"/>
          <p14:tracePt t="19313" x="3408363" y="2752725"/>
          <p14:tracePt t="19315" x="3408363" y="2773363"/>
          <p14:tracePt t="19319" x="3408363" y="2803525"/>
          <p14:tracePt t="19323" x="3408363" y="2833688"/>
          <p14:tracePt t="19327" x="3408363" y="2905125"/>
          <p14:tracePt t="19331" x="3408363" y="2965450"/>
          <p14:tracePt t="19335" x="3408363" y="3016250"/>
          <p14:tracePt t="19339" x="3429000" y="3065463"/>
          <p14:tracePt t="19343" x="3438525" y="3095625"/>
          <p14:tracePt t="19347" x="3449638" y="3136900"/>
          <p14:tracePt t="19351" x="3459163" y="3187700"/>
          <p14:tracePt t="19355" x="3479800" y="3227388"/>
          <p14:tracePt t="19359" x="3489325" y="3287713"/>
          <p14:tracePt t="19363" x="3509963" y="3348038"/>
          <p14:tracePt t="19367" x="3529013" y="3398838"/>
          <p14:tracePt t="19371" x="3559175" y="3459163"/>
          <p14:tracePt t="19375" x="3579813" y="3519488"/>
          <p14:tracePt t="19379" x="3609975" y="3579813"/>
          <p14:tracePt t="19383" x="3640138" y="3640138"/>
          <p14:tracePt t="19387" x="3651250" y="3690938"/>
          <p14:tracePt t="19391" x="3670300" y="3751263"/>
          <p14:tracePt t="19396" x="3690938" y="3802063"/>
          <p14:tracePt t="19399" x="3721100" y="3862388"/>
          <p14:tracePt t="19403" x="3741738" y="3913188"/>
          <p14:tracePt t="19407" x="3760788" y="3973513"/>
          <p14:tracePt t="19412" x="3771900" y="4024313"/>
          <p14:tracePt t="19415" x="3790950" y="4054475"/>
          <p14:tracePt t="19419" x="3802063" y="4094163"/>
          <p14:tracePt t="19423" x="3822700" y="4144963"/>
          <p14:tracePt t="19427" x="3832225" y="4184650"/>
          <p14:tracePt t="19431" x="3841750" y="4235450"/>
          <p14:tracePt t="19435" x="3852863" y="4265613"/>
          <p14:tracePt t="19439" x="3871913" y="4295775"/>
          <p14:tracePt t="19443" x="3892550" y="4346575"/>
          <p14:tracePt t="19447" x="3902075" y="4376738"/>
          <p14:tracePt t="19451" x="3922713" y="4418013"/>
          <p14:tracePt t="19455" x="3943350" y="4457700"/>
          <p14:tracePt t="19459" x="3952875" y="4487863"/>
          <p14:tracePt t="19463" x="3973513" y="4538663"/>
          <p14:tracePt t="19467" x="3994150" y="4548188"/>
          <p14:tracePt t="19471" x="4024313" y="4578350"/>
          <p14:tracePt t="19475" x="4043363" y="4629150"/>
          <p14:tracePt t="19479" x="4064000" y="4659313"/>
          <p14:tracePt t="19483" x="4114800" y="4710113"/>
          <p14:tracePt t="19487" x="4133850" y="4749800"/>
          <p14:tracePt t="19491" x="4175125" y="4779963"/>
          <p14:tracePt t="19495" x="4195763" y="4800600"/>
          <p14:tracePt t="19499" x="4195763" y="4810125"/>
          <p14:tracePt t="19503" x="4225925" y="4840288"/>
          <p14:tracePt t="19507" x="4256088" y="4860925"/>
          <p14:tracePt t="19512" x="4286250" y="4902200"/>
          <p14:tracePt t="19515" x="4316413" y="4921250"/>
          <p14:tracePt t="19519" x="4346575" y="4962525"/>
          <p14:tracePt t="19523" x="4386263" y="4992688"/>
          <p14:tracePt t="19528" x="4406900" y="5022850"/>
          <p14:tracePt t="19531" x="4446588" y="5053013"/>
          <p14:tracePt t="19535" x="4467225" y="5083175"/>
          <p14:tracePt t="19539" x="4508500" y="5113338"/>
          <p14:tracePt t="19543" x="4538663" y="5153025"/>
          <p14:tracePt t="19547" x="4568825" y="5173663"/>
          <p14:tracePt t="19551" x="4740275" y="5213350"/>
          <p14:tracePt t="19555" x="4849813" y="5245100"/>
          <p14:tracePt t="19559" x="4930775" y="5264150"/>
          <p14:tracePt t="19563" x="5021263" y="5305425"/>
          <p14:tracePt t="19567" x="5092700" y="5324475"/>
          <p14:tracePt t="19571" x="5173663" y="5345113"/>
          <p14:tracePt t="19575" x="5243513" y="5365750"/>
          <p14:tracePt t="19579" x="5314950" y="5384800"/>
          <p14:tracePt t="19583" x="5405438" y="5405438"/>
          <p14:tracePt t="19587" x="5475288" y="5416550"/>
          <p14:tracePt t="19591" x="5576888" y="5426075"/>
          <p14:tracePt t="19595" x="5667375" y="5446713"/>
          <p14:tracePt t="19599" x="5768975" y="5456238"/>
          <p14:tracePt t="19603" x="5859463" y="5456238"/>
          <p14:tracePt t="19607" x="5949950" y="5456238"/>
          <p14:tracePt t="19612" x="6049963" y="5456238"/>
          <p14:tracePt t="19615" x="6142038" y="5456238"/>
          <p14:tracePt t="19619" x="6251575" y="5456238"/>
          <p14:tracePt t="19623" x="6343650" y="5456238"/>
          <p14:tracePt t="19628" x="6454775" y="5456238"/>
          <p14:tracePt t="19631" x="6545263" y="5456238"/>
          <p14:tracePt t="19635" x="6656388" y="5456238"/>
          <p14:tracePt t="19639" x="6746875" y="5456238"/>
          <p14:tracePt t="19643" x="6827838" y="5456238"/>
          <p14:tracePt t="19647" x="6927850" y="5446713"/>
          <p14:tracePt t="19651" x="7008813" y="5435600"/>
          <p14:tracePt t="19655" x="7089775" y="5416550"/>
          <p14:tracePt t="19659" x="7159625" y="5405438"/>
          <p14:tracePt t="19663" x="7240588" y="5395913"/>
          <p14:tracePt t="19667" x="7310438" y="5375275"/>
          <p14:tracePt t="19671" x="7381875" y="5354638"/>
          <p14:tracePt t="19675" x="7442200" y="5335588"/>
          <p14:tracePt t="19679" x="7513638" y="5305425"/>
          <p14:tracePt t="19683" x="7573963" y="5275263"/>
          <p14:tracePt t="19687" x="7634288" y="5233988"/>
          <p14:tracePt t="19691" x="7683500" y="5194300"/>
          <p14:tracePt t="19695" x="7745413" y="5133975"/>
          <p14:tracePt t="19699" x="7805738" y="5062538"/>
          <p14:tracePt t="19703" x="7875588" y="4992688"/>
          <p14:tracePt t="19707" x="7926388" y="4921250"/>
          <p14:tracePt t="19711" x="7977188" y="4830763"/>
          <p14:tracePt t="19716" x="8037513" y="4730750"/>
          <p14:tracePt t="19719" x="8077200" y="4649788"/>
          <p14:tracePt t="19723" x="8128000" y="4559300"/>
          <p14:tracePt t="19729" x="8188325" y="4457700"/>
          <p14:tracePt t="19731" x="8218488" y="4376738"/>
          <p14:tracePt t="19735" x="8259763" y="4306888"/>
          <p14:tracePt t="19739" x="8299450" y="4225925"/>
          <p14:tracePt t="19743" x="8350250" y="4165600"/>
          <p14:tracePt t="19747" x="8389938" y="4105275"/>
          <p14:tracePt t="19751" x="8431213" y="4054475"/>
          <p14:tracePt t="19755" x="8470900" y="4024313"/>
          <p14:tracePt t="19759" x="8510588" y="3973513"/>
          <p14:tracePt t="19763" x="8531225" y="3922713"/>
          <p14:tracePt t="19767" x="8561388" y="3883025"/>
          <p14:tracePt t="19771" x="8591550" y="3841750"/>
          <p14:tracePt t="19775" x="8621713" y="3802063"/>
          <p14:tracePt t="19779" x="8632825" y="3751263"/>
          <p14:tracePt t="19783" x="8651875" y="3690938"/>
          <p14:tracePt t="19787" x="8682038" y="3630613"/>
          <p14:tracePt t="19791" x="8702675" y="3560763"/>
          <p14:tracePt t="19795" x="8723313" y="3509963"/>
          <p14:tracePt t="19799" x="8732838" y="3438525"/>
          <p14:tracePt t="19803" x="8732838" y="3359150"/>
          <p14:tracePt t="19807" x="8732838" y="3278188"/>
          <p14:tracePt t="19812" x="8732838" y="3176588"/>
          <p14:tracePt t="19815" x="8732838" y="3076575"/>
          <p14:tracePt t="19819" x="8732838" y="2965450"/>
          <p14:tracePt t="19823" x="8712200" y="2854325"/>
          <p14:tracePt t="19828" x="8672513" y="2743200"/>
          <p14:tracePt t="19831" x="8632825" y="2641600"/>
          <p14:tracePt t="19835" x="8582025" y="2551113"/>
          <p14:tracePt t="19839" x="8540750" y="2460625"/>
          <p14:tracePt t="19843" x="8501063" y="2400300"/>
          <p14:tracePt t="19848" x="8440738" y="2339975"/>
          <p14:tracePt t="19851" x="8380413" y="2279650"/>
          <p14:tracePt t="19855" x="8329613" y="2228850"/>
          <p14:tracePt t="19859" x="8289925" y="2178050"/>
          <p14:tracePt t="19863" x="8259763" y="2138363"/>
          <p14:tracePt t="19867" x="8218488" y="2108200"/>
          <p14:tracePt t="19871" x="8167688" y="2066925"/>
          <p14:tracePt t="19875" x="8128000" y="2027238"/>
          <p14:tracePt t="19879" x="8077200" y="1987550"/>
          <p14:tracePt t="19883" x="8016875" y="1955800"/>
          <p14:tracePt t="19887" x="7956550" y="1925638"/>
          <p14:tracePt t="19891" x="7896225" y="1885950"/>
          <p14:tracePt t="19895" x="7824788" y="1846263"/>
          <p14:tracePt t="19899" x="7734300" y="1816100"/>
          <p14:tracePt t="19903" x="7653338" y="1784350"/>
          <p14:tracePt t="19907" x="7553325" y="1744663"/>
          <p14:tracePt t="19912" x="7462838" y="1714500"/>
          <p14:tracePt t="19915" x="7361238" y="1684338"/>
          <p14:tracePt t="19919" x="7261225" y="1663700"/>
          <p14:tracePt t="19923" x="7170738" y="1644650"/>
          <p14:tracePt t="19928" x="7059613" y="1624013"/>
          <p14:tracePt t="19932" x="6958013" y="1603375"/>
          <p14:tracePt t="19935" x="6858000" y="1582738"/>
          <p14:tracePt t="19939" x="6756400" y="1563688"/>
          <p14:tracePt t="19943" x="6675438" y="1543050"/>
          <p14:tracePt t="19947" x="6594475" y="1533525"/>
          <p14:tracePt t="19951" x="6524625" y="1533525"/>
          <p14:tracePt t="19955" x="6454775" y="1522413"/>
          <p14:tracePt t="19959" x="6403975" y="1512888"/>
          <p14:tracePt t="19963" x="6343650" y="1512888"/>
          <p14:tracePt t="19967" x="6302375" y="1503363"/>
          <p14:tracePt t="19971" x="6251575" y="1503363"/>
          <p14:tracePt t="19975" x="6221413" y="1503363"/>
          <p14:tracePt t="19979" x="6211888" y="1503363"/>
          <p14:tracePt t="19987" x="6181725" y="1503363"/>
          <p14:tracePt t="19991" x="6172200" y="1503363"/>
          <p14:tracePt t="19995" x="6151563" y="1503363"/>
          <p14:tracePt t="19999" x="6121400" y="1503363"/>
          <p14:tracePt t="20003" x="6091238" y="1503363"/>
          <p14:tracePt t="20007" x="6061075" y="1503363"/>
          <p14:tracePt t="20012" x="6030913" y="1503363"/>
          <p14:tracePt t="20015" x="6000750" y="1503363"/>
          <p14:tracePt t="20019" x="5970588" y="1512888"/>
          <p14:tracePt t="20023" x="5940425" y="1533525"/>
          <p14:tracePt t="20028" x="5889625" y="1552575"/>
          <p14:tracePt t="20031" x="5848350" y="1573213"/>
          <p14:tracePt t="20035" x="5788025" y="1593850"/>
          <p14:tracePt t="20039" x="5727700" y="1624013"/>
          <p14:tracePt t="20047" x="5667375" y="1663700"/>
          <p14:tracePt t="20051" x="5597525" y="1704975"/>
          <p14:tracePt t="20055" x="5505450" y="1754188"/>
          <p14:tracePt t="20059" x="5435600" y="1804988"/>
          <p14:tracePt t="20063" x="5364163" y="1846263"/>
          <p14:tracePt t="20067" x="5273675" y="1895475"/>
          <p14:tracePt t="20071" x="5183188" y="1955800"/>
          <p14:tracePt t="20075" x="5102225" y="2017713"/>
          <p14:tracePt t="20079" x="5011738" y="2087563"/>
          <p14:tracePt t="20083" x="4921250" y="2147888"/>
          <p14:tracePt t="20087" x="4849813" y="2219325"/>
          <p14:tracePt t="20091" x="4770438" y="2289175"/>
          <p14:tracePt t="20095" x="4710113" y="2349500"/>
          <p14:tracePt t="20099" x="4648200" y="2400300"/>
          <p14:tracePt t="20103" x="4598988" y="2439988"/>
          <p14:tracePt t="20107" x="4548188" y="2490788"/>
          <p14:tracePt t="20111" x="4518025" y="2532063"/>
          <p14:tracePt t="20115" x="4476750" y="2562225"/>
          <p14:tracePt t="20119" x="4437063" y="2601913"/>
          <p14:tracePt t="20123" x="4416425" y="2652713"/>
          <p14:tracePt t="20128" x="4397375" y="2682875"/>
          <p14:tracePt t="20132" x="4386263" y="2692400"/>
          <p14:tracePt t="20135" x="4356100" y="2722563"/>
          <p14:tracePt t="20139" x="4356100" y="2743200"/>
          <p14:tracePt t="20144" x="4346575" y="2763838"/>
          <p14:tracePt t="20147" x="4325938" y="2782888"/>
          <p14:tracePt t="20151" x="4316413" y="2813050"/>
          <p14:tracePt t="20155" x="4295775" y="2833688"/>
          <p14:tracePt t="20159" x="4286250" y="2863850"/>
          <p14:tracePt t="20163" x="4265613" y="2884488"/>
          <p14:tracePt t="20167" x="4256088" y="2924175"/>
          <p14:tracePt t="20171" x="4256088" y="2954338"/>
          <p14:tracePt t="20175" x="4235450" y="2974975"/>
          <p14:tracePt t="20179" x="4225925" y="3005138"/>
          <p14:tracePt t="20183" x="4214813" y="3025775"/>
          <p14:tracePt t="20187" x="4205288" y="3055938"/>
          <p14:tracePt t="20191" x="4195763" y="3076575"/>
          <p14:tracePt t="20195" x="4195763" y="3106738"/>
          <p14:tracePt t="20199" x="4195763" y="3136900"/>
          <p14:tracePt t="20203" x="4195763" y="3167063"/>
          <p14:tracePt t="20207" x="4195763" y="3197225"/>
          <p14:tracePt t="20211" x="4195763" y="3227388"/>
          <p14:tracePt t="20215" x="4195763" y="3248025"/>
          <p14:tracePt t="20219" x="4195763" y="3348038"/>
          <p14:tracePt t="20223" x="4195763" y="3429000"/>
          <p14:tracePt t="20228" x="4195763" y="3498850"/>
          <p14:tracePt t="20231" x="4195763" y="3560763"/>
          <p14:tracePt t="20235" x="4205288" y="3600450"/>
          <p14:tracePt t="20239" x="4214813" y="3670300"/>
          <p14:tracePt t="20244" x="4235450" y="3711575"/>
          <p14:tracePt t="20247" x="4256088" y="3771900"/>
          <p14:tracePt t="20251" x="4275138" y="3832225"/>
          <p14:tracePt t="20255" x="4295775" y="3873500"/>
          <p14:tracePt t="20259" x="4316413" y="3922713"/>
          <p14:tracePt t="20263" x="4325938" y="3963988"/>
          <p14:tracePt t="20267" x="4346575" y="4013200"/>
          <p14:tracePt t="20271" x="4376738" y="4075113"/>
          <p14:tracePt t="20275" x="4406900" y="4135438"/>
          <p14:tracePt t="20279" x="4446588" y="4195763"/>
          <p14:tracePt t="20283" x="4476750" y="4246563"/>
          <p14:tracePt t="20287" x="4508500" y="4286250"/>
          <p14:tracePt t="20291" x="4557713" y="4337050"/>
          <p14:tracePt t="20295" x="4568825" y="4356100"/>
          <p14:tracePt t="20299" x="4587875" y="4376738"/>
          <p14:tracePt t="20303" x="4598988" y="4387850"/>
          <p14:tracePt t="20307" x="4618038" y="4406900"/>
          <p14:tracePt t="20311" x="4648200" y="4437063"/>
          <p14:tracePt t="20315" x="4659313" y="4448175"/>
          <p14:tracePt t="20319" x="4689475" y="4487863"/>
          <p14:tracePt t="20323" x="4719638" y="4497388"/>
          <p14:tracePt t="20328" x="4749800" y="4518025"/>
          <p14:tracePt t="20331" x="4779963" y="4527550"/>
          <p14:tracePt t="20335" x="4800600" y="4548188"/>
          <p14:tracePt t="20339" x="4870450" y="4568825"/>
          <p14:tracePt t="20344" x="4911725" y="4578350"/>
          <p14:tracePt t="20347" x="4972050" y="4598988"/>
          <p14:tracePt t="20351" x="5041900" y="4638675"/>
          <p14:tracePt t="20355" x="5092700" y="4649788"/>
          <p14:tracePt t="20359" x="5162550" y="4679950"/>
          <p14:tracePt t="20363" x="5233988" y="4699000"/>
          <p14:tracePt t="20367" x="5314950" y="4719638"/>
          <p14:tracePt t="20371" x="5384800" y="4740275"/>
          <p14:tracePt t="20375" x="5465763" y="4770438"/>
          <p14:tracePt t="20379" x="5567363" y="4791075"/>
          <p14:tracePt t="20383" x="5657850" y="4810125"/>
          <p14:tracePt t="20387" x="5757863" y="4821238"/>
          <p14:tracePt t="20391" x="5868988" y="4840288"/>
          <p14:tracePt t="20395" x="5980113" y="4851400"/>
          <p14:tracePt t="20399" x="6080125" y="4860925"/>
          <p14:tracePt t="20403" x="6191250" y="4870450"/>
          <p14:tracePt t="20407" x="6302375" y="4870450"/>
          <p14:tracePt t="20411" x="6423025" y="4870450"/>
          <p14:tracePt t="20415" x="6524625" y="4870450"/>
          <p14:tracePt t="20419" x="6645275" y="4870450"/>
          <p14:tracePt t="20423" x="6765925" y="4870450"/>
          <p14:tracePt t="20427" x="6877050" y="4870450"/>
          <p14:tracePt t="20431" x="6978650" y="4870450"/>
          <p14:tracePt t="20435" x="7089775" y="4870450"/>
          <p14:tracePt t="20439" x="7180263" y="4870450"/>
          <p14:tracePt t="20444" x="7261225" y="4870450"/>
          <p14:tracePt t="20447" x="7331075" y="4870450"/>
          <p14:tracePt t="20451" x="7402513" y="4870450"/>
          <p14:tracePt t="20455" x="7451725" y="4870450"/>
          <p14:tracePt t="20459" x="7493000" y="4870450"/>
          <p14:tracePt t="20463" x="7532688" y="4870450"/>
          <p14:tracePt t="20467" x="7583488" y="4870450"/>
          <p14:tracePt t="20471" x="7623175" y="4870450"/>
          <p14:tracePt t="20475" x="7683500" y="4840288"/>
          <p14:tracePt t="20479" x="7724775" y="4821238"/>
          <p14:tracePt t="20483" x="7764463" y="4800600"/>
          <p14:tracePt t="20487" x="7794625" y="4779963"/>
          <p14:tracePt t="20491" x="7835900" y="4760913"/>
          <p14:tracePt t="20495" x="7854950" y="4740275"/>
          <p14:tracePt t="20499" x="7866063" y="4719638"/>
          <p14:tracePt t="20503" x="7896225" y="4699000"/>
          <p14:tracePt t="20507" x="7916863" y="4659313"/>
          <p14:tracePt t="20511" x="7926388" y="4638675"/>
          <p14:tracePt t="20515" x="7947025" y="4608513"/>
          <p14:tracePt t="20519" x="7966075" y="4578350"/>
          <p14:tracePt t="20523" x="7986713" y="4548188"/>
          <p14:tracePt t="20527" x="7986713" y="4518025"/>
          <p14:tracePt t="20531" x="7996238" y="4497388"/>
          <p14:tracePt t="20535" x="7996238" y="4629150"/>
          <p14:tracePt t="20539" x="7996238" y="4649788"/>
          <p14:tracePt t="20547" x="7996238" y="4608513"/>
          <p14:tracePt t="20551" x="7996238" y="4568825"/>
          <p14:tracePt t="20555" x="7996238" y="4497388"/>
          <p14:tracePt t="20559" x="7977188" y="4427538"/>
          <p14:tracePt t="20563" x="7956550" y="4356100"/>
          <p14:tracePt t="20567" x="7935913" y="4286250"/>
          <p14:tracePt t="20571" x="7916863" y="4225925"/>
          <p14:tracePt t="20575" x="7896225" y="4154488"/>
          <p14:tracePt t="20580" x="7875588" y="4094163"/>
          <p14:tracePt t="20583" x="7845425" y="4033838"/>
          <p14:tracePt t="20587" x="7824788" y="3983038"/>
          <p14:tracePt t="20591" x="7805738" y="3933825"/>
          <p14:tracePt t="20595" x="7794625" y="3873500"/>
          <p14:tracePt t="20599" x="7775575" y="3832225"/>
          <p14:tracePt t="20603" x="7754938" y="3802063"/>
          <p14:tracePt t="20607" x="7734300" y="3751263"/>
          <p14:tracePt t="20611" x="7715250" y="3711575"/>
          <p14:tracePt t="20615" x="7704138" y="3660775"/>
          <p14:tracePt t="20619" x="7683500" y="3609975"/>
          <p14:tracePt t="20623" x="7653338" y="3579813"/>
          <p14:tracePt t="20628" x="7613650" y="3519488"/>
          <p14:tracePt t="20632" x="7583488" y="3468688"/>
          <p14:tracePt t="20635" x="7562850" y="3429000"/>
          <p14:tracePt t="20639" x="7513638" y="3378200"/>
          <p14:tracePt t="20644" x="7481888" y="3327400"/>
          <p14:tracePt t="20648" x="7442200" y="3287713"/>
          <p14:tracePt t="20651" x="7402513" y="3248025"/>
          <p14:tracePt t="20655" x="7372350" y="3197225"/>
          <p14:tracePt t="20661" x="7331075" y="3155950"/>
          <p14:tracePt t="20663" x="7291388" y="3125788"/>
          <p14:tracePt t="20667" x="7231063" y="3065463"/>
          <p14:tracePt t="20671" x="7180263" y="3035300"/>
          <p14:tracePt t="20675" x="7138988" y="2995613"/>
          <p14:tracePt t="20679" x="7078663" y="2954338"/>
          <p14:tracePt t="20683" x="7018338" y="2914650"/>
          <p14:tracePt t="20687" x="6958013" y="2874963"/>
          <p14:tracePt t="20691" x="6888163" y="2824163"/>
          <p14:tracePt t="20695" x="6846888" y="2794000"/>
          <p14:tracePt t="20699" x="6796088" y="2752725"/>
          <p14:tracePt t="20703" x="6746875" y="2722563"/>
          <p14:tracePt t="20707" x="6705600" y="2703513"/>
          <p14:tracePt t="20711" x="6645275" y="2673350"/>
          <p14:tracePt t="20715" x="6594475" y="2652713"/>
          <p14:tracePt t="20719" x="6554788" y="2632075"/>
          <p14:tracePt t="20723" x="6503988" y="2611438"/>
          <p14:tracePt t="20727" x="6464300" y="2592388"/>
          <p14:tracePt t="20731" x="6413500" y="2571750"/>
          <p14:tracePt t="20735" x="6373813" y="2562225"/>
          <p14:tracePt t="20739" x="6313488" y="2551113"/>
          <p14:tracePt t="20744" x="6302375" y="2551113"/>
          <p14:tracePt t="20747" x="6283325" y="2541588"/>
          <p14:tracePt t="20751" x="6232525" y="2532063"/>
          <p14:tracePt t="20755" x="6202363" y="2520950"/>
          <p14:tracePt t="20760" x="6161088" y="2511425"/>
          <p14:tracePt t="20763" x="6111875" y="2501900"/>
          <p14:tracePt t="20767" x="6061075" y="2490788"/>
          <p14:tracePt t="20771" x="6000750" y="2490788"/>
          <p14:tracePt t="20775" x="5949950" y="2481263"/>
          <p14:tracePt t="20780" x="5878513" y="2470150"/>
          <p14:tracePt t="20783" x="5829300" y="2470150"/>
          <p14:tracePt t="20787" x="5757863" y="2470150"/>
          <p14:tracePt t="20791" x="5697538" y="2470150"/>
          <p14:tracePt t="20796" x="5646738" y="2470150"/>
          <p14:tracePt t="20800" x="5576888" y="2470150"/>
          <p14:tracePt t="20803" x="5505450" y="2470150"/>
          <p14:tracePt t="20807" x="5435600" y="2481263"/>
          <p14:tracePt t="20811" x="5354638" y="2501900"/>
          <p14:tracePt t="20815" x="5303838" y="2511425"/>
          <p14:tracePt t="20819" x="5243513" y="2520950"/>
          <p14:tracePt t="20823" x="5233988" y="2532063"/>
          <p14:tracePt t="20827" x="5192713" y="2551113"/>
          <p14:tracePt t="20831" x="5183188" y="2562225"/>
          <p14:tracePt t="20835" x="5173663" y="2562225"/>
          <p14:tracePt t="20839" x="5153025" y="2581275"/>
          <p14:tracePt t="20843" x="5143500" y="2592388"/>
          <p14:tracePt t="20848" x="5122863" y="2601913"/>
          <p14:tracePt t="20851" x="5113338" y="2622550"/>
          <p14:tracePt t="20855" x="5092700" y="2641600"/>
          <p14:tracePt t="20860" x="5072063" y="2662238"/>
          <p14:tracePt t="20864" x="5062538" y="2682875"/>
          <p14:tracePt t="20867" x="5041900" y="2713038"/>
          <p14:tracePt t="20871" x="5011738" y="2752725"/>
          <p14:tracePt t="20875" x="5002213" y="2773363"/>
          <p14:tracePt t="20879" x="4981575" y="2803525"/>
          <p14:tracePt t="20883" x="4972050" y="2833688"/>
          <p14:tracePt t="20887" x="4972050" y="2854325"/>
          <p14:tracePt t="20891" x="4941888" y="2894013"/>
          <p14:tracePt t="20895" x="4921250" y="2914650"/>
          <p14:tracePt t="20899" x="4891088" y="2944813"/>
          <p14:tracePt t="20911" x="4810125" y="3046413"/>
          <p14:tracePt t="20915" x="4779963" y="3065463"/>
          <p14:tracePt t="20919" x="4749800" y="3106738"/>
          <p14:tracePt t="20923" x="4699000" y="3217863"/>
          <p14:tracePt t="20927" x="4668838" y="3297238"/>
          <p14:tracePt t="20931" x="4629150" y="3378200"/>
          <p14:tracePt t="20935" x="4587875" y="3438525"/>
          <p14:tracePt t="20939" x="4557713" y="3509963"/>
          <p14:tracePt t="20944" x="4527550" y="3590925"/>
          <p14:tracePt t="20947" x="4497388" y="3660775"/>
          <p14:tracePt t="20951" x="4467225" y="3721100"/>
          <p14:tracePt t="20955" x="4446588" y="3781425"/>
          <p14:tracePt t="20960" x="4427538" y="3841750"/>
          <p14:tracePt t="20963" x="4416425" y="3892550"/>
          <p14:tracePt t="20967" x="4416425" y="3933825"/>
          <p14:tracePt t="20971" x="4416425" y="3994150"/>
          <p14:tracePt t="20975" x="4416425" y="4033838"/>
          <p14:tracePt t="20979" x="4416425" y="4064000"/>
          <p14:tracePt t="20983" x="4416425" y="4105275"/>
          <p14:tracePt t="20987" x="4416425" y="4144963"/>
          <p14:tracePt t="20991" x="4416425" y="4175125"/>
          <p14:tracePt t="20995" x="4416425" y="4205288"/>
          <p14:tracePt t="20999" x="4416425" y="4235450"/>
          <p14:tracePt t="21003" x="4416425" y="4276725"/>
          <p14:tracePt t="21007" x="4416425" y="4286250"/>
          <p14:tracePt t="21011" x="4416425" y="4316413"/>
          <p14:tracePt t="21015" x="4437063" y="4346575"/>
          <p14:tracePt t="21019" x="4446588" y="4376738"/>
          <p14:tracePt t="21023" x="4446588" y="4387850"/>
          <p14:tracePt t="21027" x="4446588" y="4406900"/>
          <p14:tracePt t="21031" x="4446588" y="4427538"/>
          <p14:tracePt t="21035" x="4467225" y="4457700"/>
          <p14:tracePt t="21039" x="4476750" y="4487863"/>
          <p14:tracePt t="21044" x="4497388" y="4508500"/>
          <p14:tracePt t="21047" x="4508500" y="4548188"/>
          <p14:tracePt t="21051" x="4527550" y="4568825"/>
          <p14:tracePt t="21055" x="4548188" y="4598988"/>
          <p14:tracePt t="21060" x="4568825" y="4638675"/>
          <p14:tracePt t="21063" x="4587875" y="4659313"/>
          <p14:tracePt t="21067" x="4618038" y="4689475"/>
          <p14:tracePt t="21071" x="4638675" y="4710113"/>
          <p14:tracePt t="21075" x="4678363" y="4749800"/>
          <p14:tracePt t="21079" x="4719638" y="4791075"/>
          <p14:tracePt t="21083" x="4740275" y="4810125"/>
          <p14:tracePt t="21087" x="4779963" y="4851400"/>
          <p14:tracePt t="21091" x="4800600" y="4870450"/>
          <p14:tracePt t="21095" x="4830763" y="4911725"/>
          <p14:tracePt t="21099" x="4870450" y="4941888"/>
          <p14:tracePt t="21103" x="4891088" y="4972050"/>
          <p14:tracePt t="21107" x="4930775" y="4981575"/>
          <p14:tracePt t="21111" x="4951413" y="4992688"/>
          <p14:tracePt t="21115" x="4981575" y="5002213"/>
          <p14:tracePt t="21119" x="5011738" y="5022850"/>
          <p14:tracePt t="21123" x="5041900" y="5041900"/>
          <p14:tracePt t="21127" x="5072063" y="5053013"/>
          <p14:tracePt t="21131" x="5092700" y="5073650"/>
          <p14:tracePt t="21135" x="5122863" y="5083175"/>
          <p14:tracePt t="21139" x="5162550" y="5103813"/>
          <p14:tracePt t="21143" x="5183188" y="5113338"/>
          <p14:tracePt t="21147" x="5213350" y="5133975"/>
          <p14:tracePt t="21151" x="5254625" y="5173663"/>
          <p14:tracePt t="21155" x="5284788" y="5183188"/>
          <p14:tracePt t="21160" x="5273675" y="5183188"/>
          <p14:tracePt t="21163" x="5284788" y="5183188"/>
          <p14:tracePt t="21167" x="5314950" y="5203825"/>
          <p14:tracePt t="21171" x="5345113" y="5224463"/>
          <p14:tracePt t="21175" x="5364163" y="5224463"/>
          <p14:tracePt t="21180" x="5375275" y="5233988"/>
          <p14:tracePt t="21183" x="5395913" y="5233988"/>
          <p14:tracePt t="21187" x="5414963" y="5245100"/>
          <p14:tracePt t="21191" x="5445125" y="5264150"/>
          <p14:tracePt t="21196" x="5475288" y="5284788"/>
          <p14:tracePt t="21199" x="5495925" y="5284788"/>
          <p14:tracePt t="21203" x="5526088" y="5294313"/>
          <p14:tracePt t="21207" x="5556250" y="5314950"/>
          <p14:tracePt t="21211" x="5567363" y="5314950"/>
          <p14:tracePt t="21215" x="5597525" y="5324475"/>
          <p14:tracePt t="21219" x="5616575" y="5345113"/>
          <p14:tracePt t="21223" x="5637213" y="5345113"/>
          <p14:tracePt t="21227" x="5657850" y="5354638"/>
          <p14:tracePt t="21231" x="5676900" y="5365750"/>
          <p14:tracePt t="21235" x="5707063" y="5375275"/>
          <p14:tracePt t="21239" x="5737225" y="5384800"/>
          <p14:tracePt t="21243" x="5757863" y="5395913"/>
          <p14:tracePt t="21247" x="5778500" y="5405438"/>
          <p14:tracePt t="21251" x="5799138" y="5405438"/>
          <p14:tracePt t="21255" x="5829300" y="5405438"/>
          <p14:tracePt t="21260" x="5848350" y="5416550"/>
          <p14:tracePt t="21263" x="5878513" y="5416550"/>
          <p14:tracePt t="21267" x="5908675" y="5416550"/>
          <p14:tracePt t="21271" x="5929313" y="5426075"/>
          <p14:tracePt t="21276" x="5970588" y="5435600"/>
          <p14:tracePt t="21279" x="5989638" y="5435600"/>
          <p14:tracePt t="21283" x="6019800" y="5435600"/>
          <p14:tracePt t="21287" x="6049963" y="5446713"/>
          <p14:tracePt t="21291" x="6070600" y="5446713"/>
          <p14:tracePt t="21295" x="6100763" y="5446713"/>
          <p14:tracePt t="21299" x="6121400" y="5446713"/>
          <p14:tracePt t="21303" x="6232525" y="5446713"/>
          <p14:tracePt t="21307" x="6323013" y="5446713"/>
          <p14:tracePt t="21311" x="6392863" y="5446713"/>
          <p14:tracePt t="21315" x="6473825" y="5446713"/>
          <p14:tracePt t="21319" x="6545263" y="5435600"/>
          <p14:tracePt t="21323" x="6615113" y="5416550"/>
          <p14:tracePt t="21327" x="6696075" y="5395913"/>
          <p14:tracePt t="21331" x="6765925" y="5375275"/>
          <p14:tracePt t="21335" x="6837363" y="5345113"/>
          <p14:tracePt t="21339" x="6907213" y="5314950"/>
          <p14:tracePt t="21344" x="6978650" y="5284788"/>
          <p14:tracePt t="21347" x="7038975" y="5254625"/>
          <p14:tracePt t="21351" x="7099300" y="5224463"/>
          <p14:tracePt t="21355" x="7159625" y="5183188"/>
          <p14:tracePt t="21360" x="7200900" y="5164138"/>
          <p14:tracePt t="21363" x="7250113" y="5122863"/>
          <p14:tracePt t="21367" x="7280275" y="5092700"/>
          <p14:tracePt t="21371" x="7310438" y="5073650"/>
          <p14:tracePt t="21376" x="7331075" y="5062538"/>
          <p14:tracePt t="21380" x="7351713" y="5053013"/>
          <p14:tracePt t="21383" x="7372350" y="5032375"/>
          <p14:tracePt t="21387" x="7391400" y="5022850"/>
          <p14:tracePt t="21391" x="7412038" y="5011738"/>
          <p14:tracePt t="21395" x="7412038" y="5002213"/>
          <p14:tracePt t="21399" x="7442200" y="4972050"/>
          <p14:tracePt t="21403" x="7462838" y="4962525"/>
          <p14:tracePt t="21407" x="7472363" y="4951413"/>
          <p14:tracePt t="21411" x="7481888" y="4951413"/>
          <p14:tracePt t="21415" x="7513638" y="4921250"/>
          <p14:tracePt t="21419" x="7523163" y="4911725"/>
          <p14:tracePt t="21423" x="7562850" y="4870450"/>
          <p14:tracePt t="21427" x="7573963" y="4860925"/>
          <p14:tracePt t="21431" x="7583488" y="4851400"/>
          <p14:tracePt t="21435" x="7604125" y="4821238"/>
          <p14:tracePt t="21439" x="7623175" y="4791075"/>
          <p14:tracePt t="21443" x="7653338" y="4770438"/>
          <p14:tracePt t="21447" x="7664450" y="4749800"/>
          <p14:tracePt t="21451" x="7694613" y="4710113"/>
          <p14:tracePt t="21455" x="7694613" y="4689475"/>
          <p14:tracePt t="21459" x="7734300" y="4659313"/>
          <p14:tracePt t="21463" x="7754938" y="4619625"/>
          <p14:tracePt t="21467" x="7775575" y="4598988"/>
          <p14:tracePt t="21471" x="7805738" y="4568825"/>
          <p14:tracePt t="21476" x="7835900" y="4538663"/>
          <p14:tracePt t="21479" x="7854950" y="4508500"/>
          <p14:tracePt t="21483" x="7886700" y="4467225"/>
          <p14:tracePt t="21487" x="7896225" y="4448175"/>
          <p14:tracePt t="21491" x="7935913" y="4418013"/>
          <p14:tracePt t="21495" x="7947025" y="4387850"/>
          <p14:tracePt t="21499" x="7986713" y="4356100"/>
          <p14:tracePt t="21503" x="7996238" y="4325938"/>
          <p14:tracePt t="21507" x="8016875" y="4306888"/>
          <p14:tracePt t="21511" x="8037513" y="4265613"/>
          <p14:tracePt t="21515" x="8047038" y="4246563"/>
          <p14:tracePt t="21519" x="8058150" y="4216400"/>
          <p14:tracePt t="21523" x="8077200" y="4114800"/>
          <p14:tracePt t="21527" x="8077200" y="4054475"/>
          <p14:tracePt t="21531" x="8077200" y="3994150"/>
          <p14:tracePt t="21535" x="8077200" y="3952875"/>
          <p14:tracePt t="21539" x="8088313" y="3892550"/>
          <p14:tracePt t="21543" x="8088313" y="3841750"/>
          <p14:tracePt t="21547" x="8088313" y="3802063"/>
          <p14:tracePt t="21551" x="8088313" y="3762375"/>
          <p14:tracePt t="21555" x="8088313" y="3721100"/>
          <p14:tracePt t="21559" x="8088313" y="3670300"/>
          <p14:tracePt t="21563" x="8088313" y="3621088"/>
          <p14:tracePt t="21567" x="8088313" y="3609975"/>
          <p14:tracePt t="21571" x="8088313" y="3579813"/>
          <p14:tracePt t="21576" x="8088313" y="3570288"/>
          <p14:tracePt t="21579" x="8077200" y="3540125"/>
          <p14:tracePt t="21583" x="8058150" y="3509963"/>
          <p14:tracePt t="21587" x="8047038" y="3489325"/>
          <p14:tracePt t="21591" x="8037513" y="3468688"/>
          <p14:tracePt t="21595" x="8007350" y="3438525"/>
          <p14:tracePt t="21599" x="7996238" y="3419475"/>
          <p14:tracePt t="21603" x="7956550" y="3378200"/>
          <p14:tracePt t="21607" x="7926388" y="3348038"/>
          <p14:tracePt t="21611" x="7896225" y="3317875"/>
          <p14:tracePt t="21615" x="7866063" y="3287713"/>
          <p14:tracePt t="21619" x="7835900" y="3257550"/>
          <p14:tracePt t="21623" x="7805738" y="3227388"/>
          <p14:tracePt t="21627" x="7764463" y="3187700"/>
          <p14:tracePt t="21631" x="7745413" y="3167063"/>
          <p14:tracePt t="21635" x="7573963" y="3046413"/>
          <p14:tracePt t="21639" x="7462838" y="2974975"/>
          <p14:tracePt t="21643" x="7342188" y="2914650"/>
          <p14:tracePt t="21647" x="7231063" y="2844800"/>
          <p14:tracePt t="21651" x="7129463" y="2782888"/>
          <p14:tracePt t="21655" x="7048500" y="2733675"/>
          <p14:tracePt t="21659" x="6948488" y="2682875"/>
          <p14:tracePt t="21664" x="6846888" y="2632075"/>
          <p14:tracePt t="21667" x="6746875" y="2592388"/>
          <p14:tracePt t="21671" x="6656388" y="2551113"/>
          <p14:tracePt t="21676" x="6564313" y="2511425"/>
          <p14:tracePt t="21679" x="6484938" y="2490788"/>
          <p14:tracePt t="21683" x="6413500" y="2470150"/>
          <p14:tracePt t="21687" x="6343650" y="2451100"/>
          <p14:tracePt t="21691" x="6283325" y="2439988"/>
          <p14:tracePt t="21695" x="6232525" y="2439988"/>
          <p14:tracePt t="21699" x="6172200" y="2430463"/>
          <p14:tracePt t="21703" x="6130925" y="2420938"/>
          <p14:tracePt t="21707" x="6091238" y="2420938"/>
          <p14:tracePt t="21711" x="6061075" y="2420938"/>
          <p14:tracePt t="21715" x="6030913" y="2409825"/>
          <p14:tracePt t="21719" x="6010275" y="2409825"/>
          <p14:tracePt t="21723" x="5989638" y="2409825"/>
          <p14:tracePt t="21727" x="5970588" y="2409825"/>
          <p14:tracePt t="21731" x="5959475" y="2409825"/>
          <p14:tracePt t="21735" x="5940425" y="2409825"/>
          <p14:tracePt t="21739" x="5919788" y="2409825"/>
          <p14:tracePt t="21743" x="5908675" y="2409825"/>
          <p14:tracePt t="21747" x="5889625" y="2409825"/>
          <p14:tracePt t="21751" x="5878513" y="2409825"/>
          <p14:tracePt t="21755" x="5859463" y="2409825"/>
          <p14:tracePt t="21759" x="5838825" y="2409825"/>
          <p14:tracePt t="21763" x="5829300" y="2409825"/>
          <p14:tracePt t="21767" x="5799138" y="2420938"/>
          <p14:tracePt t="21771" x="5778500" y="2439988"/>
          <p14:tracePt t="21776" x="5778500" y="2451100"/>
          <p14:tracePt t="21779" x="5737225" y="2451100"/>
          <p14:tracePt t="21783" x="5718175" y="2470150"/>
          <p14:tracePt t="21787" x="5697538" y="2501900"/>
          <p14:tracePt t="21791" x="5657850" y="2520950"/>
          <p14:tracePt t="21796" x="5627688" y="2551113"/>
          <p14:tracePt t="21799" x="5597525" y="2571750"/>
          <p14:tracePt t="21803" x="5567363" y="2601913"/>
          <p14:tracePt t="21807" x="5465763" y="2632075"/>
          <p14:tracePt t="21811" x="5384800" y="2662238"/>
          <p14:tracePt t="21815" x="5294313" y="2703513"/>
          <p14:tracePt t="21819" x="5213350" y="2763838"/>
          <p14:tracePt t="21823" x="5122863" y="2794000"/>
          <p14:tracePt t="21827" x="5041900" y="2833688"/>
          <p14:tracePt t="21831" x="4941888" y="2894013"/>
          <p14:tracePt t="21835" x="4840288" y="2935288"/>
          <p14:tracePt t="21839" x="4749800" y="2974975"/>
          <p14:tracePt t="21843" x="4648200" y="3025775"/>
          <p14:tracePt t="21847" x="4557713" y="3055938"/>
          <p14:tracePt t="21851" x="4476750" y="3095625"/>
          <p14:tracePt t="21855" x="4376738" y="3136900"/>
          <p14:tracePt t="21859" x="4305300" y="3167063"/>
          <p14:tracePt t="21863" x="4244975" y="3197225"/>
          <p14:tracePt t="21867" x="4195763" y="3227388"/>
          <p14:tracePt t="21871" x="4154488" y="3267075"/>
          <p14:tracePt t="21876" x="4114800" y="3297238"/>
          <p14:tracePt t="21883" x="4114800" y="3317875"/>
          <p14:tracePt t="21887" x="4084638" y="3348038"/>
          <p14:tracePt t="21892" x="4073525" y="3368675"/>
          <p14:tracePt t="21895" x="4073525" y="3389313"/>
          <p14:tracePt t="21899" x="4064000" y="3419475"/>
          <p14:tracePt t="21903" x="4064000" y="3429000"/>
          <p14:tracePt t="21907" x="4064000" y="3459163"/>
          <p14:tracePt t="21911" x="4043363" y="3489325"/>
          <p14:tracePt t="21915" x="4043363" y="3509963"/>
          <p14:tracePt t="21919" x="4043363" y="3540125"/>
          <p14:tracePt t="21923" x="4043363" y="3560763"/>
          <p14:tracePt t="21927" x="4043363" y="3590925"/>
          <p14:tracePt t="21931" x="4043363" y="3621088"/>
          <p14:tracePt t="21935" x="4043363" y="3640138"/>
          <p14:tracePt t="21939" x="4043363" y="3711575"/>
          <p14:tracePt t="21943" x="4054475" y="3781425"/>
          <p14:tracePt t="21947" x="4064000" y="3852863"/>
          <p14:tracePt t="21951" x="4084638" y="3913188"/>
          <p14:tracePt t="21955" x="4103688" y="3983038"/>
          <p14:tracePt t="21959" x="4114800" y="4033838"/>
          <p14:tracePt t="21963" x="4144963" y="4094163"/>
          <p14:tracePt t="21967" x="4175125" y="4165600"/>
          <p14:tracePt t="21971" x="4205288" y="4225925"/>
          <p14:tracePt t="21976" x="4235450" y="4286250"/>
          <p14:tracePt t="21979" x="4275138" y="4346575"/>
          <p14:tracePt t="21983" x="4316413" y="4406900"/>
          <p14:tracePt t="21987" x="4346575" y="4457700"/>
          <p14:tracePt t="21993" x="4376738" y="4508500"/>
          <p14:tracePt t="21995" x="4406900" y="4548188"/>
          <p14:tracePt t="21999" x="4446588" y="4598988"/>
          <p14:tracePt t="22003" x="4487863" y="4649788"/>
          <p14:tracePt t="22007" x="4527550" y="4699000"/>
          <p14:tracePt t="22011" x="4578350" y="4749800"/>
          <p14:tracePt t="22015" x="4618038" y="4779963"/>
          <p14:tracePt t="22019" x="4648200" y="4821238"/>
          <p14:tracePt t="22023" x="4699000" y="4870450"/>
          <p14:tracePt t="22027" x="4740275" y="4911725"/>
          <p14:tracePt t="22031" x="4770438" y="4932363"/>
          <p14:tracePt t="22035" x="4819650" y="4972050"/>
          <p14:tracePt t="22039" x="4870450" y="5002213"/>
          <p14:tracePt t="22043" x="4941888" y="5041900"/>
          <p14:tracePt t="22047" x="4991100" y="5073650"/>
          <p14:tracePt t="22051" x="5053013" y="5113338"/>
          <p14:tracePt t="22055" x="5102225" y="5143500"/>
          <p14:tracePt t="22059" x="5162550" y="5173663"/>
          <p14:tracePt t="22063" x="5224463" y="5203825"/>
          <p14:tracePt t="22067" x="5284788" y="5233988"/>
          <p14:tracePt t="22071" x="5345113" y="5264150"/>
          <p14:tracePt t="22076" x="5414963" y="5284788"/>
          <p14:tracePt t="22079" x="5486400" y="5305425"/>
          <p14:tracePt t="22083" x="5556250" y="5324475"/>
          <p14:tracePt t="22087" x="5627688" y="5345113"/>
          <p14:tracePt t="22092" x="5707063" y="5354638"/>
          <p14:tracePt t="22096" x="5778500" y="5365750"/>
          <p14:tracePt t="22099" x="5878513" y="5375275"/>
          <p14:tracePt t="22103" x="5970588" y="5395913"/>
          <p14:tracePt t="22107" x="6070600" y="5405438"/>
          <p14:tracePt t="22111" x="6172200" y="5405438"/>
          <p14:tracePt t="22115" x="6272213" y="5416550"/>
          <p14:tracePt t="22119" x="6373813" y="5426075"/>
          <p14:tracePt t="22123" x="6473825" y="5426075"/>
          <p14:tracePt t="22127" x="6575425" y="5426075"/>
          <p14:tracePt t="22131" x="6686550" y="5426075"/>
          <p14:tracePt t="22135" x="6777038" y="5426075"/>
          <p14:tracePt t="22139" x="6888163" y="5426075"/>
          <p14:tracePt t="22143" x="6999288" y="5426075"/>
          <p14:tracePt t="22147" x="7089775" y="5426075"/>
          <p14:tracePt t="22151" x="7180263" y="5426075"/>
          <p14:tracePt t="22155" x="7291388" y="5405438"/>
          <p14:tracePt t="22159" x="7391400" y="5365750"/>
          <p14:tracePt t="22163" x="7493000" y="5324475"/>
          <p14:tracePt t="22167" x="7583488" y="5284788"/>
          <p14:tracePt t="22171" x="7664450" y="5245100"/>
          <p14:tracePt t="22176" x="7745413" y="5194300"/>
          <p14:tracePt t="22179" x="7824788" y="5143500"/>
          <p14:tracePt t="22183" x="7886700" y="5103813"/>
          <p14:tracePt t="22187" x="7947025" y="5053013"/>
          <p14:tracePt t="22192" x="7996238" y="5002213"/>
          <p14:tracePt t="22196" x="8047038" y="4941888"/>
          <p14:tracePt t="22199" x="8088313" y="4881563"/>
          <p14:tracePt t="22203" x="8128000" y="4821238"/>
          <p14:tracePt t="22207" x="8167688" y="4760913"/>
          <p14:tracePt t="22211" x="8197850" y="4699000"/>
          <p14:tracePt t="22215" x="8229600" y="4638675"/>
          <p14:tracePt t="22219" x="8248650" y="4578350"/>
          <p14:tracePt t="22223" x="8278813" y="4508500"/>
          <p14:tracePt t="22227" x="8299450" y="4437063"/>
          <p14:tracePt t="22231" x="8320088" y="4367213"/>
          <p14:tracePt t="22235" x="8329613" y="4295775"/>
          <p14:tracePt t="22239" x="8339138" y="4216400"/>
          <p14:tracePt t="22243" x="8339138" y="4135438"/>
          <p14:tracePt t="22247" x="8339138" y="4054475"/>
          <p14:tracePt t="22251" x="8339138" y="3983038"/>
          <p14:tracePt t="22255" x="8339138" y="3933825"/>
          <p14:tracePt t="22259" x="8339138" y="3862388"/>
          <p14:tracePt t="22263" x="8339138" y="3811588"/>
          <p14:tracePt t="22267" x="8339138" y="3771900"/>
          <p14:tracePt t="22271" x="8339138" y="3741738"/>
          <p14:tracePt t="22275" x="8339138" y="3711575"/>
          <p14:tracePt t="22279" x="8329613" y="3690938"/>
          <p14:tracePt t="22283" x="8329613" y="3681413"/>
          <p14:tracePt t="22287" x="8329613" y="3670300"/>
          <p14:tracePt t="22292" x="8329613" y="3660775"/>
          <p14:tracePt t="22295" x="8329613" y="3651250"/>
          <p14:tracePt t="22299" x="8329613" y="3640138"/>
          <p14:tracePt t="22303" x="8329613" y="3621088"/>
          <p14:tracePt t="22307" x="8320088" y="3600450"/>
          <p14:tracePt t="22315" x="8308975" y="3579813"/>
          <p14:tracePt t="22319" x="8299450" y="3549650"/>
          <p14:tracePt t="22323" x="8289925" y="3519488"/>
          <p14:tracePt t="22327" x="8269288" y="3489325"/>
          <p14:tracePt t="22331" x="8259763" y="3468688"/>
          <p14:tracePt t="22335" x="8218488" y="3429000"/>
          <p14:tracePt t="22339" x="8188325" y="3398838"/>
          <p14:tracePt t="22343" x="8167688" y="3378200"/>
          <p14:tracePt t="22347" x="8137525" y="3338513"/>
          <p14:tracePt t="22351" x="8118475" y="3317875"/>
          <p14:tracePt t="22355" x="8077200" y="3278188"/>
          <p14:tracePt t="22359" x="8037513" y="3248025"/>
          <p14:tracePt t="22363" x="7947025" y="3106738"/>
          <p14:tracePt t="22367" x="7866063" y="3025775"/>
          <p14:tracePt t="22371" x="7785100" y="2944813"/>
          <p14:tracePt t="22375" x="7724775" y="2884488"/>
          <p14:tracePt t="22379" x="7653338" y="2824163"/>
          <p14:tracePt t="22383" x="7604125" y="2773363"/>
          <p14:tracePt t="22387" x="7532688" y="2722563"/>
          <p14:tracePt t="22392" x="7472363" y="2682875"/>
          <p14:tracePt t="22395" x="7412038" y="2641600"/>
          <p14:tracePt t="22399" x="7351713" y="2611438"/>
          <p14:tracePt t="22403" x="7300913" y="2581275"/>
          <p14:tracePt t="22408" x="7240588" y="2551113"/>
          <p14:tracePt t="22412" x="7189788" y="2532063"/>
          <p14:tracePt t="22415" x="7150100" y="2511425"/>
          <p14:tracePt t="22419" x="7099300" y="2490788"/>
          <p14:tracePt t="22423" x="7069138" y="2481263"/>
          <p14:tracePt t="22427" x="7029450" y="2470150"/>
          <p14:tracePt t="22431" x="6978650" y="2451100"/>
          <p14:tracePt t="22435" x="6937375" y="2439988"/>
          <p14:tracePt t="22439" x="6867525" y="2430463"/>
          <p14:tracePt t="22443" x="6807200" y="2409825"/>
          <p14:tracePt t="22447" x="6756400" y="2390775"/>
          <p14:tracePt t="22451" x="6686550" y="2379663"/>
          <p14:tracePt t="22455" x="6615113" y="2379663"/>
          <p14:tracePt t="22459" x="6534150" y="2379663"/>
          <p14:tracePt t="22463" x="6454775" y="2379663"/>
          <p14:tracePt t="22467" x="6373813" y="2379663"/>
          <p14:tracePt t="22471" x="6262688" y="2379663"/>
          <p14:tracePt t="22475" x="6161088" y="2379663"/>
          <p14:tracePt t="22479" x="6040438" y="2379663"/>
          <p14:tracePt t="22483" x="5929313" y="2379663"/>
          <p14:tracePt t="22487" x="5808663" y="2400300"/>
          <p14:tracePt t="22492" x="5667375" y="2439988"/>
          <p14:tracePt t="22495" x="5546725" y="2470150"/>
          <p14:tracePt t="22499" x="5426075" y="2511425"/>
          <p14:tracePt t="22503" x="5303838" y="2541588"/>
          <p14:tracePt t="22508" x="5192713" y="2571750"/>
          <p14:tracePt t="22511" x="5092700" y="2611438"/>
          <p14:tracePt t="22515" x="5011738" y="2652713"/>
          <p14:tracePt t="22519" x="4930775" y="2682875"/>
          <p14:tracePt t="22523" x="4891088" y="2703513"/>
          <p14:tracePt t="22527" x="4849813" y="2733675"/>
          <p14:tracePt t="22531" x="4830763" y="2752725"/>
          <p14:tracePt t="22535" x="4819650" y="2773363"/>
          <p14:tracePt t="22539" x="4810125" y="2794000"/>
          <p14:tracePt t="22543" x="4810125" y="2803525"/>
          <p14:tracePt t="22547" x="4810125" y="2813050"/>
          <p14:tracePt t="22551" x="4800600" y="2844800"/>
          <p14:tracePt t="22555" x="4789488" y="2874963"/>
          <p14:tracePt t="22559" x="4789488" y="2894013"/>
          <p14:tracePt t="22563" x="4779963" y="2924175"/>
          <p14:tracePt t="22567" x="4770438" y="2954338"/>
          <p14:tracePt t="22571" x="4759325" y="2974975"/>
          <p14:tracePt t="22575" x="4759325" y="3005138"/>
          <p14:tracePt t="22579" x="4759325" y="3025775"/>
          <p14:tracePt t="22583" x="4749800" y="3065463"/>
          <p14:tracePt t="22587" x="4749800" y="3095625"/>
          <p14:tracePt t="22592" x="4749800" y="3116263"/>
          <p14:tracePt t="22595" x="4729163" y="3146425"/>
          <p14:tracePt t="22599" x="4729163" y="3167063"/>
          <p14:tracePt t="22603" x="4729163" y="3197225"/>
          <p14:tracePt t="22608" x="4729163" y="3327400"/>
          <p14:tracePt t="22611" x="4729163" y="3419475"/>
          <p14:tracePt t="22615" x="4719638" y="3498850"/>
          <p14:tracePt t="22619" x="4710113" y="3579813"/>
          <p14:tracePt t="22623" x="4699000" y="3651250"/>
          <p14:tracePt t="22627" x="4689475" y="3721100"/>
          <p14:tracePt t="22631" x="4678363" y="3792538"/>
          <p14:tracePt t="22635" x="4659313" y="3862388"/>
          <p14:tracePt t="22639" x="4648200" y="3933825"/>
          <p14:tracePt t="22643" x="4638675" y="4003675"/>
          <p14:tracePt t="22647" x="4629150" y="4084638"/>
          <p14:tracePt t="22651" x="4629150" y="4154488"/>
          <p14:tracePt t="22655" x="4629150" y="4216400"/>
          <p14:tracePt t="22659" x="4629150" y="4295775"/>
          <p14:tracePt t="22663" x="4629150" y="4356100"/>
          <p14:tracePt t="22667" x="4629150" y="4406900"/>
          <p14:tracePt t="22671" x="4629150" y="4467225"/>
          <p14:tracePt t="22675" x="4638675" y="4527550"/>
          <p14:tracePt t="22683" x="4648200" y="4559300"/>
          <p14:tracePt t="22687" x="4659313" y="4598988"/>
          <p14:tracePt t="22692" x="4668838" y="4638675"/>
          <p14:tracePt t="22695" x="4689475" y="4689475"/>
          <p14:tracePt t="22699" x="4699000" y="4730750"/>
          <p14:tracePt t="22703" x="4719638" y="4779963"/>
          <p14:tracePt t="22708" x="4729163" y="4810125"/>
          <p14:tracePt t="22711" x="4749800" y="4860925"/>
          <p14:tracePt t="22715" x="4770438" y="4891088"/>
          <p14:tracePt t="22719" x="4789488" y="4941888"/>
          <p14:tracePt t="22723" x="4800600" y="4972050"/>
          <p14:tracePt t="22727" x="4819650" y="5011738"/>
          <p14:tracePt t="22731" x="4849813" y="5053013"/>
          <p14:tracePt t="22735" x="4891088" y="5103813"/>
          <p14:tracePt t="22739" x="4930775" y="5143500"/>
          <p14:tracePt t="22743" x="4960938" y="5183188"/>
          <p14:tracePt t="22747" x="4991100" y="5213350"/>
          <p14:tracePt t="22751" x="5011738" y="5245100"/>
          <p14:tracePt t="22755" x="5053013" y="5275263"/>
          <p14:tracePt t="22759" x="5053013" y="5284788"/>
          <p14:tracePt t="22763" x="5083175" y="5314950"/>
          <p14:tracePt t="22767" x="5122863" y="5354638"/>
          <p14:tracePt t="22771" x="5143500" y="5365750"/>
          <p14:tracePt t="22775" x="5173663" y="5395913"/>
          <p14:tracePt t="22779" x="5203825" y="5416550"/>
          <p14:tracePt t="22783" x="5233988" y="5435600"/>
          <p14:tracePt t="22787" x="5254625" y="5446713"/>
          <p14:tracePt t="22791" x="5284788" y="5465763"/>
          <p14:tracePt t="22795" x="5324475" y="5476875"/>
          <p14:tracePt t="22799" x="5345113" y="5495925"/>
          <p14:tracePt t="22803" x="5375275" y="5507038"/>
          <p14:tracePt t="22808" x="5405438" y="5507038"/>
          <p14:tracePt t="22812" x="5426075" y="5526088"/>
          <p14:tracePt t="22815" x="5456238" y="5526088"/>
          <p14:tracePt t="22819" x="5475288" y="5526088"/>
          <p14:tracePt t="22823" x="5505450" y="5526088"/>
          <p14:tracePt t="22827" x="5535613" y="5526088"/>
          <p14:tracePt t="22831" x="5667375" y="5526088"/>
          <p14:tracePt t="22835" x="5757863" y="5526088"/>
          <p14:tracePt t="22839" x="5818188" y="5526088"/>
          <p14:tracePt t="22843" x="5878513" y="5516563"/>
          <p14:tracePt t="22847" x="5929313" y="5495925"/>
          <p14:tracePt t="22851" x="5980113" y="5476875"/>
          <p14:tracePt t="22855" x="6040438" y="5456238"/>
          <p14:tracePt t="22859" x="6080125" y="5435600"/>
          <p14:tracePt t="22863" x="6130925" y="5416550"/>
          <p14:tracePt t="22867" x="6191250" y="5384800"/>
          <p14:tracePt t="22871" x="6232525" y="5354638"/>
          <p14:tracePt t="22876" x="6283325" y="5335588"/>
          <p14:tracePt t="22879" x="6332538" y="5305425"/>
          <p14:tracePt t="22883" x="6362700" y="5275263"/>
          <p14:tracePt t="22887" x="6413500" y="5233988"/>
          <p14:tracePt t="22891" x="6423025" y="5213350"/>
          <p14:tracePt t="22895" x="6443663" y="5194300"/>
          <p14:tracePt t="22899" x="6473825" y="5183188"/>
          <p14:tracePt t="22903" x="6503988" y="5153025"/>
          <p14:tracePt t="22909" x="6524625" y="5122863"/>
          <p14:tracePt t="22911" x="6524625" y="5103813"/>
          <p14:tracePt t="22915" x="6554788" y="5073650"/>
          <p14:tracePt t="22919" x="6564313" y="5053013"/>
          <p14:tracePt t="22923" x="6594475" y="5011738"/>
          <p14:tracePt t="22927" x="6624638" y="4981575"/>
          <p14:tracePt t="22931" x="6645275" y="4962525"/>
          <p14:tracePt t="22935" x="6645275" y="4932363"/>
          <p14:tracePt t="22939" x="6645275" y="4902200"/>
          <p14:tracePt t="22944" x="6656388" y="4870450"/>
          <p14:tracePt t="22947" x="6656388" y="4810125"/>
          <p14:tracePt t="22951" x="6656388" y="4749800"/>
          <p14:tracePt t="22955" x="6665913" y="4689475"/>
          <p14:tracePt t="22959" x="6665913" y="4638675"/>
          <p14:tracePt t="22963" x="6665913" y="4598988"/>
          <p14:tracePt t="22967" x="6665913" y="4538663"/>
          <p14:tracePt t="22971" x="6665913" y="4487863"/>
          <p14:tracePt t="22975" x="6665913" y="4418013"/>
          <p14:tracePt t="22979" x="6665913" y="4346575"/>
          <p14:tracePt t="22983" x="6656388" y="4286250"/>
          <p14:tracePt t="22987" x="6624638" y="4205288"/>
          <p14:tracePt t="22991" x="6605588" y="4165600"/>
          <p14:tracePt t="22995" x="6575425" y="4105275"/>
          <p14:tracePt t="22999" x="6545263" y="4054475"/>
          <p14:tracePt t="23003" x="6515100" y="4024313"/>
          <p14:tracePt t="23008" x="6494463" y="3994150"/>
          <p14:tracePt t="23011" x="6464300" y="3963988"/>
          <p14:tracePt t="23015" x="6443663" y="3943350"/>
          <p14:tracePt t="23019" x="6423025" y="3922713"/>
          <p14:tracePt t="23024" x="6413500" y="3913188"/>
          <p14:tracePt t="23027" x="6403975" y="3913188"/>
          <p14:tracePt t="23031" x="6383338" y="3892550"/>
          <p14:tracePt t="23035" x="6373813" y="3883025"/>
          <p14:tracePt t="23039" x="6343650" y="3862388"/>
          <p14:tracePt t="23047" x="6323013" y="3862388"/>
          <p14:tracePt t="23051" x="6323013" y="3852863"/>
          <p14:tracePt t="23055" x="6313488" y="3852863"/>
          <p14:tracePt t="23059" x="6283325" y="3852863"/>
          <p14:tracePt t="23063" x="6272213" y="3852863"/>
          <p14:tracePt t="23067" x="6272213" y="3841750"/>
          <p14:tracePt t="23071" x="6251575" y="3841750"/>
          <p14:tracePt t="23075" x="6242050" y="3841750"/>
          <p14:tracePt t="23087" x="6221413" y="3841750"/>
          <p14:tracePt t="23106" x="6211888" y="3841750"/>
          <p14:tracePt t="23109" x="6202363" y="3841750"/>
          <p14:tracePt t="23113" x="6191250" y="3841750"/>
          <p14:tracePt t="23117" x="6181725" y="3841750"/>
          <p14:tracePt t="23121" x="6172200" y="3841750"/>
          <p14:tracePt t="23125" x="6161088" y="3841750"/>
          <p14:tracePt t="23167" x="6151563" y="3841750"/>
          <p14:tracePt t="23175" x="6142038" y="3841750"/>
          <p14:tracePt t="23179" x="6130925" y="3841750"/>
          <p14:tracePt t="23183" x="6121400" y="3852863"/>
          <p14:tracePt t="23187" x="6121400" y="3862388"/>
          <p14:tracePt t="23191" x="6111875" y="3862388"/>
          <p14:tracePt t="23208" x="6091238" y="3862388"/>
          <p14:tracePt t="23215" x="6080125" y="3862388"/>
          <p14:tracePt t="23271" x="6070600" y="3862388"/>
          <p14:tracePt t="23275" x="6061075" y="3862388"/>
          <p14:tracePt t="23295" x="6049963" y="3862388"/>
          <p14:tracePt t="23313" x="6040438" y="3862388"/>
          <p14:tracePt t="23525" x="6030913" y="3873500"/>
          <p14:tracePt t="23529" x="6030913" y="3903663"/>
          <p14:tracePt t="23533" x="6030913" y="3943350"/>
          <p14:tracePt t="23537" x="6030913" y="3952875"/>
          <p14:tracePt t="23545" x="6040438" y="3973513"/>
          <p14:tracePt t="23549" x="6049963" y="3973513"/>
          <p14:tracePt t="23553" x="6070600" y="3994150"/>
          <p14:tracePt t="23557" x="6070600" y="4003675"/>
          <p14:tracePt t="23561" x="6091238" y="4033838"/>
          <p14:tracePt t="23565" x="6100763" y="4044950"/>
          <p14:tracePt t="23569" x="6121400" y="4054475"/>
          <p14:tracePt t="23574" x="6151563" y="4094163"/>
          <p14:tracePt t="23577" x="6172200" y="4105275"/>
          <p14:tracePt t="23581" x="6202363" y="4144963"/>
          <p14:tracePt t="23585" x="6221413" y="4165600"/>
          <p14:tracePt t="23590" x="6262688" y="4195763"/>
          <p14:tracePt t="23594" x="6292850" y="4225925"/>
          <p14:tracePt t="23597" x="6323013" y="4246563"/>
          <p14:tracePt t="23601" x="6353175" y="4276725"/>
          <p14:tracePt t="23605" x="6373813" y="4295775"/>
          <p14:tracePt t="23609" x="6403975" y="4306888"/>
          <p14:tracePt t="23613" x="6443663" y="4325938"/>
          <p14:tracePt t="23617" x="6464300" y="4337050"/>
          <p14:tracePt t="23621" x="6494463" y="4337050"/>
          <p14:tracePt t="23625" x="6515100" y="4356100"/>
          <p14:tracePt t="23629" x="6545263" y="4367213"/>
          <p14:tracePt t="23633" x="6584950" y="4387850"/>
          <p14:tracePt t="23637" x="6605588" y="4387850"/>
          <p14:tracePt t="23641" x="6726238" y="4397375"/>
          <p14:tracePt t="23645" x="6837363" y="4406900"/>
          <p14:tracePt t="23649" x="6937375" y="4406900"/>
          <p14:tracePt t="23653" x="7029450" y="4418013"/>
          <p14:tracePt t="23657" x="7108825" y="4418013"/>
          <p14:tracePt t="23661" x="7200900" y="4418013"/>
          <p14:tracePt t="23665" x="7310438" y="4418013"/>
          <p14:tracePt t="23669" x="7432675" y="4418013"/>
          <p14:tracePt t="23674" x="7553325" y="4418013"/>
          <p14:tracePt t="23677" x="7683500" y="4418013"/>
          <p14:tracePt t="23682" x="7805738" y="4418013"/>
          <p14:tracePt t="23685" x="7926388" y="4397375"/>
          <p14:tracePt t="23690" x="8047038" y="4387850"/>
          <p14:tracePt t="23693" x="8167688" y="4387850"/>
          <p14:tracePt t="23697" x="8278813" y="4376738"/>
          <p14:tracePt t="23701" x="8389938" y="4356100"/>
          <p14:tracePt t="23705" x="8480425" y="4325938"/>
          <p14:tracePt t="23709" x="8591550" y="4316413"/>
          <p14:tracePt t="23713" x="8682038" y="4306888"/>
          <p14:tracePt t="23717" x="8783638" y="4286250"/>
          <p14:tracePt t="23721" x="8874125" y="4276725"/>
          <p14:tracePt t="23725" x="8964613" y="4256088"/>
          <p14:tracePt t="23729" x="9045575" y="4246563"/>
          <p14:tracePt t="23733" x="9117013" y="4225925"/>
          <p14:tracePt t="23737" x="9207500" y="4216400"/>
          <p14:tracePt t="23741" x="9297988" y="4205288"/>
          <p14:tracePt t="23746" x="9367838" y="4175125"/>
          <p14:tracePt t="23749" x="9418638" y="4165600"/>
          <p14:tracePt t="23753" x="9478963" y="4144963"/>
          <p14:tracePt t="23757" x="9539288" y="4135438"/>
          <p14:tracePt t="23761" x="9580563" y="4124325"/>
          <p14:tracePt t="23765" x="9631363" y="4105275"/>
          <p14:tracePt t="23769" x="9680575" y="4094163"/>
          <p14:tracePt t="23774" x="9740900" y="4094163"/>
          <p14:tracePt t="23777" x="9771063" y="4084638"/>
          <p14:tracePt t="23781" x="9812338" y="4084638"/>
          <p14:tracePt t="23785" x="9852025" y="4084638"/>
          <p14:tracePt t="23790" x="9863138" y="4084638"/>
          <p14:tracePt t="23793" x="9882188" y="4084638"/>
          <p14:tracePt t="23797" x="9893300" y="4084638"/>
          <p14:tracePt t="23801" x="9902825" y="4084638"/>
          <p14:tracePt t="23805" x="9912350" y="4084638"/>
          <p14:tracePt t="23810" x="9932988" y="4084638"/>
          <p14:tracePt t="23813" x="9942513" y="4084638"/>
          <p14:tracePt t="23817" x="9953625" y="4084638"/>
          <p14:tracePt t="23821" x="9963150" y="4084638"/>
          <p14:tracePt t="23842" x="9972675" y="4084638"/>
          <p14:tracePt t="23849" x="9983788" y="4084638"/>
          <p14:tracePt t="23858" x="9993313" y="4084638"/>
          <p14:tracePt t="23865" x="10004425" y="4084638"/>
          <p14:tracePt t="23881" x="10023475" y="4084638"/>
          <p14:tracePt t="23907" x="10044113" y="4084638"/>
          <p14:tracePt t="23922" x="10053638" y="4084638"/>
          <p14:tracePt t="23925" x="10064750" y="4084638"/>
          <p14:tracePt t="23961" x="10064750" y="4094163"/>
          <p14:tracePt t="23965" x="10064750" y="4105275"/>
          <p14:tracePt t="23977" x="10064750" y="4114800"/>
          <p14:tracePt t="23993" x="10064750" y="4124325"/>
          <p14:tracePt t="24017" x="10064750" y="4135438"/>
          <p14:tracePt t="24133" x="10053638" y="4135438"/>
          <p14:tracePt t="24137" x="10044113" y="4135438"/>
          <p14:tracePt t="24141" x="10013950" y="4135438"/>
          <p14:tracePt t="24146" x="9993313" y="4135438"/>
          <p14:tracePt t="24149" x="9972675" y="4135438"/>
          <p14:tracePt t="24153" x="9953625" y="4135438"/>
          <p14:tracePt t="24158" x="9932988" y="4135438"/>
          <p14:tracePt t="24161" x="9902825" y="4135438"/>
          <p14:tracePt t="24165" x="9863138" y="4135438"/>
          <p14:tracePt t="24169" x="9832975" y="4154488"/>
          <p14:tracePt t="24173" x="9791700" y="4154488"/>
          <p14:tracePt t="24177" x="9740900" y="4175125"/>
          <p14:tracePt t="24181" x="9721850" y="4175125"/>
          <p14:tracePt t="24185" x="9691688" y="4175125"/>
          <p14:tracePt t="24190" x="9661525" y="4175125"/>
          <p14:tracePt t="24193" x="9631363" y="4175125"/>
          <p14:tracePt t="24197" x="9590088" y="4184650"/>
          <p14:tracePt t="24201" x="9559925" y="4184650"/>
          <p14:tracePt t="24207" x="9520238" y="4195763"/>
          <p14:tracePt t="24209" x="9490075" y="4205288"/>
          <p14:tracePt t="24213" x="9439275" y="4205288"/>
          <p14:tracePt t="24217" x="9398000" y="4205288"/>
          <p14:tracePt t="24221" x="9358313" y="4216400"/>
          <p14:tracePt t="24226" x="9318625" y="4225925"/>
          <p14:tracePt t="24229" x="9267825" y="4225925"/>
          <p14:tracePt t="24233" x="9217025" y="4235450"/>
          <p14:tracePt t="24237" x="9156700" y="4246563"/>
          <p14:tracePt t="24241" x="9096375" y="4256088"/>
          <p14:tracePt t="24245" x="9045575" y="4265613"/>
          <p14:tracePt t="24249" x="8985250" y="4276725"/>
          <p14:tracePt t="24253" x="8934450" y="4276725"/>
          <p14:tracePt t="24257" x="8864600" y="4286250"/>
          <p14:tracePt t="24261" x="8793163" y="4306888"/>
          <p14:tracePt t="24265" x="8723313" y="4316413"/>
          <p14:tracePt t="24269" x="8651875" y="4337050"/>
          <p14:tracePt t="24273" x="8591550" y="4346575"/>
          <p14:tracePt t="24277" x="8540750" y="4367213"/>
          <p14:tracePt t="24281" x="8491538" y="4387850"/>
          <p14:tracePt t="24285" x="8431213" y="4406900"/>
          <p14:tracePt t="24290" x="8389938" y="4418013"/>
          <p14:tracePt t="24294" x="8339138" y="4427538"/>
          <p14:tracePt t="24297" x="8299450" y="4437063"/>
          <p14:tracePt t="24301" x="8269288" y="4457700"/>
          <p14:tracePt t="24306" x="8239125" y="4467225"/>
          <p14:tracePt t="24309" x="8208963" y="4478338"/>
          <p14:tracePt t="24313" x="8188325" y="4497388"/>
          <p14:tracePt t="24322" x="8158163" y="4518025"/>
          <p14:tracePt t="24325" x="8148638" y="4518025"/>
          <p14:tracePt t="24329" x="8137525" y="4527550"/>
          <p14:tracePt t="24333" x="8128000" y="4538663"/>
          <p14:tracePt t="24338" x="8128000" y="4559300"/>
          <p14:tracePt t="24341" x="8118475" y="4559300"/>
          <p14:tracePt t="24345" x="8107363" y="4578350"/>
          <p14:tracePt t="24349" x="8107363" y="4589463"/>
          <p14:tracePt t="24353" x="8088313" y="4608513"/>
          <p14:tracePt t="24357" x="8088313" y="4629150"/>
          <p14:tracePt t="24361" x="8088313" y="4649788"/>
          <p14:tracePt t="24365" x="8077200" y="4659313"/>
          <p14:tracePt t="24369" x="8077200" y="4668838"/>
          <p14:tracePt t="24373" x="8077200" y="4699000"/>
          <p14:tracePt t="24377" x="8077200" y="4719638"/>
          <p14:tracePt t="24381" x="8067675" y="4730750"/>
          <p14:tracePt t="24385" x="8067675" y="4749800"/>
          <p14:tracePt t="24389" x="8067675" y="4770438"/>
          <p14:tracePt t="24393" x="8067675" y="4800600"/>
          <p14:tracePt t="24397" x="8067675" y="4810125"/>
          <p14:tracePt t="24401" x="8058150" y="4821238"/>
          <p14:tracePt t="24407" x="8047038" y="4840288"/>
          <p14:tracePt t="24409" x="8047038" y="4870450"/>
          <p14:tracePt t="24413" x="8037513" y="4870450"/>
          <p14:tracePt t="24417" x="8037513" y="4881563"/>
          <p14:tracePt t="24421" x="8037513" y="4902200"/>
          <p14:tracePt t="24425" x="8037513" y="4911725"/>
          <p14:tracePt t="24433" x="8026400" y="4932363"/>
          <p14:tracePt t="24437" x="8016875" y="4932363"/>
          <p14:tracePt t="24441" x="8016875" y="4941888"/>
          <p14:tracePt t="24450" x="8016875" y="4951413"/>
          <p14:tracePt t="24453" x="8016875" y="4962525"/>
          <p14:tracePt t="24457" x="8016875" y="4972050"/>
          <p14:tracePt t="24465" x="8016875" y="4992688"/>
          <p14:tracePt t="24473" x="8016875" y="5002213"/>
          <p14:tracePt t="24477" x="8016875" y="5011738"/>
          <p14:tracePt t="24481" x="8016875" y="5022850"/>
          <p14:tracePt t="24490" x="8016875" y="5041900"/>
          <p14:tracePt t="24497" x="8037513" y="5053013"/>
          <p14:tracePt t="24506" x="8067675" y="5062538"/>
          <p14:tracePt t="24509" x="8077200" y="5073650"/>
          <p14:tracePt t="24513" x="8088313" y="5083175"/>
          <p14:tracePt t="24517" x="8107363" y="5092700"/>
          <p14:tracePt t="24521" x="8137525" y="5103813"/>
          <p14:tracePt t="24525" x="8158163" y="5113338"/>
          <p14:tracePt t="24529" x="8188325" y="5113338"/>
          <p14:tracePt t="24533" x="8218488" y="5133975"/>
          <p14:tracePt t="24537" x="8248650" y="5133975"/>
          <p14:tracePt t="24541" x="8278813" y="5164138"/>
          <p14:tracePt t="24545" x="8299450" y="5164138"/>
          <p14:tracePt t="24549" x="8329613" y="5173663"/>
          <p14:tracePt t="24553" x="8561388" y="5183188"/>
          <p14:tracePt t="24557" x="8702675" y="5194300"/>
          <p14:tracePt t="24561" x="8823325" y="5203825"/>
          <p14:tracePt t="24565" x="8955088" y="5224463"/>
          <p14:tracePt t="24569" x="9075738" y="5245100"/>
          <p14:tracePt t="24573" x="9196388" y="5254625"/>
          <p14:tracePt t="24577" x="9318625" y="5275263"/>
          <p14:tracePt t="24581" x="9439275" y="5294313"/>
          <p14:tracePt t="24585" x="9559925" y="5314950"/>
          <p14:tracePt t="24589" x="9680575" y="5324475"/>
          <p14:tracePt t="24594" x="9791700" y="5335588"/>
          <p14:tracePt t="24677" x="11214100" y="5122863"/>
          <p14:tracePt t="24681" x="11283950" y="5083175"/>
          <p14:tracePt t="24685" x="11355388" y="5041900"/>
          <p14:tracePt t="24689" x="11436350" y="5002213"/>
          <p14:tracePt t="24693" x="11506200" y="4951413"/>
          <p14:tracePt t="24697" x="11566525" y="4911725"/>
          <p14:tracePt t="24701" x="11626850" y="4870450"/>
          <p14:tracePt t="24706" x="11687175" y="4830763"/>
          <p14:tracePt t="24709" x="11737975" y="4779963"/>
          <p14:tracePt t="24713" x="11788775" y="4740275"/>
          <p14:tracePt t="24717" x="11839575" y="4699000"/>
          <p14:tracePt t="24722" x="11839575" y="4689475"/>
          <p14:tracePt t="24726" x="11849100" y="4659313"/>
          <p14:tracePt t="24729" x="11858625" y="4608513"/>
          <p14:tracePt t="24733" x="11869738" y="4589463"/>
          <p14:tracePt t="24738" x="11879263" y="4559300"/>
          <p14:tracePt t="24741" x="11899900" y="4527550"/>
          <p14:tracePt t="24745" x="11899900" y="4497388"/>
          <p14:tracePt t="24749" x="11899900" y="4467225"/>
          <p14:tracePt t="24753" x="11899900" y="4448175"/>
          <p14:tracePt t="24757" x="11909425" y="4437063"/>
          <p14:tracePt t="24761" x="11909425" y="4406900"/>
          <p14:tracePt t="24765" x="11909425" y="4397375"/>
          <p14:tracePt t="24769" x="11909425" y="4376738"/>
          <p14:tracePt t="24773" x="11909425" y="4367213"/>
          <p14:tracePt t="24777" x="11909425" y="4356100"/>
          <p14:tracePt t="24781" x="11909425" y="4346575"/>
          <p14:tracePt t="24785" x="11909425" y="4337050"/>
          <p14:tracePt t="24789" x="11909425" y="4325938"/>
          <p14:tracePt t="24801" x="11909425" y="4316413"/>
          <p14:tracePt t="24809" x="11909425" y="4306888"/>
          <p14:tracePt t="24823" x="11888788" y="4286250"/>
          <p14:tracePt t="24825" x="11858625" y="4286250"/>
          <p14:tracePt t="24829" x="11849100" y="4286250"/>
          <p14:tracePt t="24833" x="11828463" y="4276725"/>
          <p14:tracePt t="24837" x="11798300" y="4276725"/>
          <p14:tracePt t="24841" x="11768138" y="4256088"/>
          <p14:tracePt t="24845" x="11737975" y="4256088"/>
          <p14:tracePt t="24849" x="11717338" y="4256088"/>
          <p14:tracePt t="24853" x="11687175" y="4256088"/>
          <p14:tracePt t="24857" x="11657013" y="4256088"/>
          <p14:tracePt t="24861" x="11637963" y="4256088"/>
          <p14:tracePt t="24865" x="11607800" y="4256088"/>
          <p14:tracePt t="24869" x="11587163" y="4256088"/>
          <p14:tracePt t="24873" x="11557000" y="4256088"/>
          <p14:tracePt t="24877" x="11526838" y="4256088"/>
          <p14:tracePt t="24881" x="11506200" y="4256088"/>
          <p14:tracePt t="24885" x="11364913" y="4246563"/>
          <p14:tracePt t="24889" x="11264900" y="4246563"/>
          <p14:tracePt t="24893" x="11183938" y="4235450"/>
          <p14:tracePt t="24897" x="11112500" y="4225925"/>
          <p14:tracePt t="24907" x="10991850" y="4216400"/>
          <p14:tracePt t="24909" x="10922000" y="4205288"/>
          <p14:tracePt t="24913" x="10841038" y="4195763"/>
          <p14:tracePt t="24917" x="10739438" y="4175125"/>
          <p14:tracePt t="24923" x="10648950" y="4154488"/>
          <p14:tracePt t="24925" x="10548938" y="4144963"/>
          <p14:tracePt t="24929" x="10447338" y="4135438"/>
          <p14:tracePt t="24933" x="10336213" y="4114800"/>
          <p14:tracePt t="24937" x="10225088" y="4105275"/>
          <p14:tracePt t="24941" x="10104438" y="4094163"/>
          <p14:tracePt t="24946" x="9983788" y="4064000"/>
          <p14:tracePt t="24949" x="9863138" y="4044950"/>
          <p14:tracePt t="24953" x="9740900" y="4033838"/>
          <p14:tracePt t="24957" x="9599613" y="4033838"/>
          <p14:tracePt t="24962" x="9478963" y="4033838"/>
          <p14:tracePt t="24965" x="9378950" y="4033838"/>
          <p14:tracePt t="24969" x="9288463" y="4033838"/>
          <p14:tracePt t="24973" x="9186863" y="4033838"/>
          <p14:tracePt t="24978" x="9117013" y="4033838"/>
          <p14:tracePt t="24981" x="9055100" y="4033838"/>
          <p14:tracePt t="24985" x="9036050" y="4033838"/>
          <p14:tracePt t="24989" x="9005888" y="4033838"/>
          <p14:tracePt t="24993" x="8994775" y="4033838"/>
          <p14:tracePt t="25009" x="8975725" y="4033838"/>
          <p14:tracePt t="25027" x="8964613" y="4033838"/>
          <p14:tracePt t="25031" x="8955088" y="4033838"/>
          <p14:tracePt t="25043" x="8945563" y="4033838"/>
          <p14:tracePt t="25047" x="8934450" y="4033838"/>
          <p14:tracePt t="25051" x="8924925" y="4044950"/>
          <p14:tracePt t="25059" x="8924925" y="4054475"/>
          <p14:tracePt t="25063" x="8913813" y="4054475"/>
          <p14:tracePt t="25067" x="8904288" y="4064000"/>
          <p14:tracePt t="25072" x="8904288" y="4075113"/>
          <p14:tracePt t="25075" x="8894763" y="4084638"/>
          <p14:tracePt t="25079" x="8883650" y="4094163"/>
          <p14:tracePt t="25083" x="8874125" y="4105275"/>
          <p14:tracePt t="25087" x="8864600" y="4124325"/>
          <p14:tracePt t="25092" x="8864600" y="4135438"/>
          <p14:tracePt t="25095" x="8864600" y="4144963"/>
          <p14:tracePt t="25099" x="8843963" y="4154488"/>
          <p14:tracePt t="25103" x="8843963" y="4165600"/>
          <p14:tracePt t="25107" x="8843963" y="4175125"/>
          <p14:tracePt t="25111" x="8843963" y="4184650"/>
          <p14:tracePt t="25115" x="8843963" y="4205288"/>
          <p14:tracePt t="25119" x="8843963" y="4216400"/>
          <p14:tracePt t="25123" x="8834438" y="4235450"/>
          <p14:tracePt t="25127" x="8834438" y="4246563"/>
          <p14:tracePt t="25131" x="8813800" y="4265613"/>
          <p14:tracePt t="25139" x="8804275" y="4286250"/>
          <p14:tracePt t="25143" x="8804275" y="4295775"/>
          <p14:tracePt t="25147" x="8793163" y="4316413"/>
          <p14:tracePt t="25151" x="8793163" y="4325938"/>
          <p14:tracePt t="25155" x="8774113" y="4346575"/>
          <p14:tracePt t="25159" x="8753475" y="4356100"/>
          <p14:tracePt t="25163" x="8753475" y="4367213"/>
          <p14:tracePt t="25167" x="8732838" y="4387850"/>
          <p14:tracePt t="25172" x="8712200" y="4387850"/>
          <p14:tracePt t="25175" x="8693150" y="4397375"/>
          <p14:tracePt t="25179" x="8672513" y="4418013"/>
          <p14:tracePt t="25183" x="8651875" y="4427538"/>
          <p14:tracePt t="25187" x="8621713" y="4448175"/>
          <p14:tracePt t="25191" x="8602663" y="4457700"/>
          <p14:tracePt t="25195" x="8582025" y="4478338"/>
          <p14:tracePt t="25199" x="8572500" y="4487863"/>
          <p14:tracePt t="25203" x="8551863" y="4508500"/>
          <p14:tracePt t="25207" x="8540750" y="4518025"/>
          <p14:tracePt t="25211" x="8521700" y="4527550"/>
          <p14:tracePt t="25215" x="8521700" y="4538663"/>
          <p14:tracePt t="25219" x="8501063" y="4548188"/>
          <p14:tracePt t="25223" x="8491538" y="4568825"/>
          <p14:tracePt t="25227" x="8480425" y="4578350"/>
          <p14:tracePt t="25231" x="8461375" y="4598988"/>
          <p14:tracePt t="25235" x="8450263" y="4619625"/>
          <p14:tracePt t="25239" x="8450263" y="4629150"/>
          <p14:tracePt t="25243" x="8450263" y="4649788"/>
          <p14:tracePt t="25247" x="8431213" y="4668838"/>
          <p14:tracePt t="25251" x="8431213" y="4689475"/>
          <p14:tracePt t="25255" x="8431213" y="4699000"/>
          <p14:tracePt t="25259" x="8420100" y="4719638"/>
          <p14:tracePt t="25263" x="8401050" y="4740275"/>
          <p14:tracePt t="25267" x="8401050" y="4760913"/>
          <p14:tracePt t="25272" x="8389938" y="4779963"/>
          <p14:tracePt t="25275" x="8389938" y="4791075"/>
          <p14:tracePt t="25279" x="8389938" y="4821238"/>
          <p14:tracePt t="25283" x="8389938" y="4840288"/>
          <p14:tracePt t="25289" x="8389938" y="4860925"/>
          <p14:tracePt t="25291" x="8389938" y="4881563"/>
          <p14:tracePt t="25295" x="8389938" y="4891088"/>
          <p14:tracePt t="25299" x="8389938" y="4911725"/>
          <p14:tracePt t="25303" x="8389938" y="4932363"/>
          <p14:tracePt t="25307" x="8389938" y="4962525"/>
          <p14:tracePt t="25311" x="8389938" y="4972050"/>
          <p14:tracePt t="25315" x="8389938" y="4992688"/>
          <p14:tracePt t="25319" x="8389938" y="5002213"/>
          <p14:tracePt t="25323" x="8389938" y="5022850"/>
          <p14:tracePt t="25327" x="8389938" y="5041900"/>
          <p14:tracePt t="25331" x="8389938" y="5062538"/>
          <p14:tracePt t="25335" x="8389938" y="5073650"/>
          <p14:tracePt t="25339" x="8389938" y="5092700"/>
          <p14:tracePt t="25343" x="8389938" y="5113338"/>
          <p14:tracePt t="25347" x="8410575" y="5143500"/>
          <p14:tracePt t="25351" x="8440738" y="5164138"/>
          <p14:tracePt t="25355" x="8461375" y="5173663"/>
          <p14:tracePt t="25359" x="8470900" y="5183188"/>
          <p14:tracePt t="25363" x="8491538" y="5203825"/>
          <p14:tracePt t="25367" x="8501063" y="5213350"/>
          <p14:tracePt t="25372" x="8521700" y="5233988"/>
          <p14:tracePt t="25375" x="8540750" y="5245100"/>
          <p14:tracePt t="25379" x="8582025" y="5264150"/>
          <p14:tracePt t="25383" x="8612188" y="5275263"/>
          <p14:tracePt t="25388" x="8632825" y="5294313"/>
          <p14:tracePt t="25392" x="8662988" y="5314950"/>
          <p14:tracePt t="25395" x="8693150" y="5314950"/>
          <p14:tracePt t="25399" x="8723313" y="5324475"/>
          <p14:tracePt t="25403" x="8742363" y="5345113"/>
          <p14:tracePt t="25407" x="8774113" y="5354638"/>
          <p14:tracePt t="25411" x="8804275" y="5375275"/>
          <p14:tracePt t="25415" x="8894763" y="5384800"/>
          <p14:tracePt t="25419" x="8964613" y="5405438"/>
          <p14:tracePt t="25423" x="9045575" y="5426075"/>
          <p14:tracePt t="25427" x="9117013" y="5446713"/>
          <p14:tracePt t="25431" x="9177338" y="5456238"/>
          <p14:tracePt t="25435" x="9226550" y="5456238"/>
          <p14:tracePt t="25439" x="9297988" y="5456238"/>
          <p14:tracePt t="25443" x="9358313" y="5456238"/>
          <p14:tracePt t="25447" x="9428163" y="5456238"/>
          <p14:tracePt t="25451" x="9509125" y="5456238"/>
          <p14:tracePt t="25455" x="9580563" y="5456238"/>
          <p14:tracePt t="25459" x="9650413" y="5456238"/>
          <p14:tracePt t="25463" x="9731375" y="5456238"/>
          <p14:tracePt t="25467" x="9801225" y="5456238"/>
          <p14:tracePt t="25471" x="9852025" y="5446713"/>
          <p14:tracePt t="25599" x="10941050" y="5133975"/>
          <p14:tracePt t="25603" x="10971213" y="5103813"/>
          <p14:tracePt t="25607" x="10982325" y="5083175"/>
          <p14:tracePt t="25611" x="11001375" y="5041900"/>
          <p14:tracePt t="25615" x="11022013" y="5011738"/>
          <p14:tracePt t="25619" x="11031538" y="4992688"/>
          <p14:tracePt t="25623" x="11052175" y="4962525"/>
          <p14:tracePt t="25627" x="11063288" y="4932363"/>
          <p14:tracePt t="25631" x="11063288" y="4902200"/>
          <p14:tracePt t="25635" x="11063288" y="4881563"/>
          <p14:tracePt t="25639" x="11063288" y="4851400"/>
          <p14:tracePt t="25643" x="11082338" y="4821238"/>
          <p14:tracePt t="25647" x="11082338" y="4800600"/>
          <p14:tracePt t="25651" x="11082338" y="4770438"/>
          <p14:tracePt t="25655" x="11082338" y="4740275"/>
          <p14:tracePt t="25659" x="11082338" y="4719638"/>
          <p14:tracePt t="25663" x="11082338" y="4689475"/>
          <p14:tracePt t="25667" x="11082338" y="4668838"/>
          <p14:tracePt t="25671" x="11082338" y="4638675"/>
          <p14:tracePt t="25675" x="11082338" y="4619625"/>
          <p14:tracePt t="25679" x="11082338" y="4589463"/>
          <p14:tracePt t="25683" x="11072813" y="4559300"/>
          <p14:tracePt t="25688" x="11063288" y="4548188"/>
          <p14:tracePt t="25691" x="11042650" y="4518025"/>
          <p14:tracePt t="25695" x="11031538" y="4518025"/>
          <p14:tracePt t="25699" x="11012488" y="4478338"/>
          <p14:tracePt t="25703" x="10982325" y="4457700"/>
          <p14:tracePt t="25707" x="10952163" y="4437063"/>
          <p14:tracePt t="25711" x="10922000" y="4397375"/>
          <p14:tracePt t="25715" x="10891838" y="4376738"/>
          <p14:tracePt t="25719" x="10860088" y="4337050"/>
          <p14:tracePt t="25723" x="10841038" y="4316413"/>
          <p14:tracePt t="25727" x="10799763" y="4276725"/>
          <p14:tracePt t="25731" x="10769600" y="4256088"/>
          <p14:tracePt t="25735" x="10739438" y="4246563"/>
          <p14:tracePt t="25739" x="10618788" y="4235450"/>
          <p14:tracePt t="25743" x="10498138" y="4225925"/>
          <p14:tracePt t="25747" x="10407650" y="4205288"/>
          <p14:tracePt t="25751" x="10326688" y="4184650"/>
          <p14:tracePt t="25755" x="10266363" y="4165600"/>
          <p14:tracePt t="25759" x="10215563" y="4144963"/>
          <p14:tracePt t="25763" x="10155238" y="4135438"/>
          <p14:tracePt t="25767" x="10113963" y="4135438"/>
          <p14:tracePt t="25771" x="10104438" y="4135438"/>
          <p14:tracePt t="25775" x="10083800" y="4135438"/>
          <p14:tracePt t="25779" x="10074275" y="4135438"/>
          <p14:tracePt t="25783" x="10064750" y="4135438"/>
          <p14:tracePt t="25788" x="10044113" y="4135438"/>
          <p14:tracePt t="25791" x="10034588" y="4135438"/>
          <p14:tracePt t="25804" x="10013950" y="4135438"/>
          <p14:tracePt t="25811" x="10004425" y="4135438"/>
          <p14:tracePt t="25815" x="9983788" y="4135438"/>
          <p14:tracePt t="25819" x="9963150" y="4135438"/>
          <p14:tracePt t="25823" x="9953625" y="4135438"/>
          <p14:tracePt t="25827" x="9932988" y="4135438"/>
          <p14:tracePt t="25831" x="9902825" y="4135438"/>
          <p14:tracePt t="25835" x="9882188" y="4135438"/>
          <p14:tracePt t="25839" x="9842500" y="4135438"/>
          <p14:tracePt t="25843" x="9812338" y="4154488"/>
          <p14:tracePt t="25847" x="9791700" y="4165600"/>
          <p14:tracePt t="25851" x="9761538" y="4175125"/>
          <p14:tracePt t="25855" x="9691688" y="4184650"/>
          <p14:tracePt t="25859" x="9620250" y="4195763"/>
          <p14:tracePt t="25863" x="9539288" y="4205288"/>
          <p14:tracePt t="25867" x="9469438" y="4225925"/>
          <p14:tracePt t="25871" x="9409113" y="4246563"/>
          <p14:tracePt t="25875" x="9348788" y="4256088"/>
          <p14:tracePt t="25879" x="9277350" y="4276725"/>
          <p14:tracePt t="25883" x="9196388" y="4306888"/>
          <p14:tracePt t="25888" x="9126538" y="4337050"/>
          <p14:tracePt t="25891" x="9066213" y="4356100"/>
          <p14:tracePt t="25895" x="9005888" y="4376738"/>
          <p14:tracePt t="25899" x="8964613" y="4406900"/>
          <p14:tracePt t="25906" x="8913813" y="4437063"/>
          <p14:tracePt t="25907" x="8864600" y="4467225"/>
          <p14:tracePt t="25911" x="8834438" y="4487863"/>
          <p14:tracePt t="25915" x="8804275" y="4518025"/>
          <p14:tracePt t="25923" x="8783638" y="4538663"/>
          <p14:tracePt t="25927" x="8763000" y="4559300"/>
          <p14:tracePt t="25931" x="8742363" y="4578350"/>
          <p14:tracePt t="25935" x="8732838" y="4598988"/>
          <p14:tracePt t="25939" x="8712200" y="4629150"/>
          <p14:tracePt t="25943" x="8702675" y="4659313"/>
          <p14:tracePt t="25947" x="8702675" y="4668838"/>
          <p14:tracePt t="25951" x="8682038" y="4689475"/>
          <p14:tracePt t="25955" x="8672513" y="4719638"/>
          <p14:tracePt t="25959" x="8672513" y="4740275"/>
          <p14:tracePt t="25963" x="8651875" y="4770438"/>
          <p14:tracePt t="25967" x="8651875" y="4779963"/>
          <p14:tracePt t="25971" x="8632825" y="4810125"/>
          <p14:tracePt t="25975" x="8632825" y="4840288"/>
          <p14:tracePt t="25979" x="8632825" y="4860925"/>
          <p14:tracePt t="25983" x="8621713" y="4881563"/>
          <p14:tracePt t="25988" x="8612188" y="4902200"/>
          <p14:tracePt t="25991" x="8612188" y="4921250"/>
          <p14:tracePt t="25995" x="8602663" y="4951413"/>
          <p14:tracePt t="25999" x="8591550" y="4972050"/>
          <p14:tracePt t="26004" x="8591550" y="5002213"/>
          <p14:tracePt t="26008" x="8591550" y="5011738"/>
          <p14:tracePt t="26011" x="8572500" y="5041900"/>
          <p14:tracePt t="26015" x="8572500" y="5073650"/>
          <p14:tracePt t="26019" x="8572500" y="5083175"/>
          <p14:tracePt t="26023" x="8561388" y="5113338"/>
          <p14:tracePt t="26027" x="8561388" y="5133975"/>
          <p14:tracePt t="26031" x="8561388" y="5164138"/>
          <p14:tracePt t="26035" x="8561388" y="5183188"/>
          <p14:tracePt t="26039" x="8561388" y="5203825"/>
          <p14:tracePt t="26043" x="8561388" y="5213350"/>
          <p14:tracePt t="26047" x="8561388" y="5233988"/>
          <p14:tracePt t="26051" x="8561388" y="5254625"/>
          <p14:tracePt t="26055" x="8561388" y="5275263"/>
          <p14:tracePt t="26059" x="8561388" y="5284788"/>
          <p14:tracePt t="26063" x="8561388" y="5294313"/>
          <p14:tracePt t="26067" x="8561388" y="5314950"/>
          <p14:tracePt t="26071" x="8561388" y="5324475"/>
          <p14:tracePt t="26075" x="8582025" y="5345113"/>
          <p14:tracePt t="26079" x="8591550" y="5354638"/>
          <p14:tracePt t="26083" x="8612188" y="5365750"/>
          <p14:tracePt t="26087" x="8642350" y="5384800"/>
          <p14:tracePt t="26091" x="8651875" y="5395913"/>
          <p14:tracePt t="26095" x="8672513" y="5416550"/>
          <p14:tracePt t="26099" x="8693150" y="5426075"/>
          <p14:tracePt t="26104" x="8723313" y="5446713"/>
          <p14:tracePt t="26107" x="8742363" y="5456238"/>
          <p14:tracePt t="26111" x="8783638" y="5476875"/>
          <p14:tracePt t="26115" x="8804275" y="5495925"/>
          <p14:tracePt t="26119" x="8834438" y="5495925"/>
          <p14:tracePt t="26123" x="8864600" y="5507038"/>
          <p14:tracePt t="26127" x="8883650" y="5526088"/>
          <p14:tracePt t="26131" x="8913813" y="5537200"/>
          <p14:tracePt t="26135" x="9055100" y="5537200"/>
          <p14:tracePt t="26139" x="9156700" y="5546725"/>
          <p14:tracePt t="26143" x="9256713" y="5556250"/>
          <p14:tracePt t="26147" x="9328150" y="5567363"/>
          <p14:tracePt t="26151" x="9409113" y="5576888"/>
          <p14:tracePt t="26155" x="9490075" y="5588000"/>
          <p14:tracePt t="26159" x="9569450" y="5597525"/>
          <p14:tracePt t="26163" x="9650413" y="5597525"/>
          <p14:tracePt t="26167" x="9721850" y="5597525"/>
          <p14:tracePt t="26171" x="9791700" y="5597525"/>
          <p14:tracePt t="26175" x="9872663" y="5597525"/>
          <p14:tracePt t="26347" x="11626850" y="5122863"/>
          <p14:tracePt t="26351" x="11626850" y="5092700"/>
          <p14:tracePt t="26355" x="11626850" y="5073650"/>
          <p14:tracePt t="26359" x="11626850" y="5053013"/>
          <p14:tracePt t="26363" x="11626850" y="5041900"/>
          <p14:tracePt t="26367" x="11626850" y="5011738"/>
          <p14:tracePt t="26371" x="11626850" y="4992688"/>
          <p14:tracePt t="26375" x="11626850" y="4972050"/>
          <p14:tracePt t="26379" x="11626850" y="4941888"/>
          <p14:tracePt t="26383" x="11626850" y="4932363"/>
          <p14:tracePt t="26387" x="11607800" y="4921250"/>
          <p14:tracePt t="26391" x="11607800" y="4902200"/>
          <p14:tracePt t="26395" x="11596688" y="4891088"/>
          <p14:tracePt t="26399" x="11587163" y="4881563"/>
          <p14:tracePt t="26404" x="11577638" y="4870450"/>
          <p14:tracePt t="26407" x="11566525" y="4851400"/>
          <p14:tracePt t="26411" x="11566525" y="4840288"/>
          <p14:tracePt t="26415" x="11545888" y="4830763"/>
          <p14:tracePt t="26421" x="11536363" y="4821238"/>
          <p14:tracePt t="26424" x="11526838" y="4821238"/>
          <p14:tracePt t="26427" x="11515725" y="4800600"/>
          <p14:tracePt t="26431" x="11506200" y="4791075"/>
          <p14:tracePt t="26435" x="11485563" y="4791075"/>
          <p14:tracePt t="26440" x="11455400" y="4770438"/>
          <p14:tracePt t="26447" x="11425238" y="4749800"/>
          <p14:tracePt t="26451" x="11406188" y="4740275"/>
          <p14:tracePt t="26455" x="11374438" y="4730750"/>
          <p14:tracePt t="26459" x="11344275" y="4719638"/>
          <p14:tracePt t="26463" x="11325225" y="4699000"/>
          <p14:tracePt t="26467" x="11304588" y="4699000"/>
          <p14:tracePt t="26471" x="11283950" y="4689475"/>
          <p14:tracePt t="26475" x="11274425" y="4689475"/>
          <p14:tracePt t="26479" x="11253788" y="4668838"/>
          <p14:tracePt t="26483" x="11234738" y="4668838"/>
          <p14:tracePt t="26491" x="11223625" y="4659313"/>
          <p14:tracePt t="26495" x="11202988" y="4659313"/>
          <p14:tracePt t="26499" x="11193463" y="4659313"/>
          <p14:tracePt t="26504" x="11183938" y="4659313"/>
          <p14:tracePt t="26507" x="11163300" y="4659313"/>
          <p14:tracePt t="26515" x="11153775" y="4659313"/>
          <p14:tracePt t="26520" x="11142663" y="4659313"/>
          <p14:tracePt t="26523" x="11133138" y="4659313"/>
          <p14:tracePt t="26527" x="11112500" y="4659313"/>
          <p14:tracePt t="26531" x="11093450" y="4659313"/>
          <p14:tracePt t="26535" x="11063288" y="4659313"/>
          <p14:tracePt t="26539" x="11031538" y="4659313"/>
          <p14:tracePt t="26543" x="11012488" y="4659313"/>
          <p14:tracePt t="26549" x="10982325" y="4659313"/>
          <p14:tracePt t="26554" x="10952163" y="4659313"/>
          <p14:tracePt t="26557" x="10780713" y="4659313"/>
          <p14:tracePt t="26561" x="10609263" y="4659313"/>
          <p14:tracePt t="26565" x="10467975" y="4659313"/>
          <p14:tracePt t="26570" x="10315575" y="4659313"/>
          <p14:tracePt t="26573" x="10175875" y="4659313"/>
          <p14:tracePt t="26577" x="10013950" y="4659313"/>
          <p14:tracePt t="26581" x="9842500" y="4659313"/>
          <p14:tracePt t="26585" x="9701213" y="4659313"/>
          <p14:tracePt t="26589" x="9559925" y="4659313"/>
          <p14:tracePt t="26593" x="9439275" y="4659313"/>
          <p14:tracePt t="26597" x="9337675" y="4659313"/>
          <p14:tracePt t="26601" x="9256713" y="4659313"/>
          <p14:tracePt t="26605" x="9186863" y="4659313"/>
          <p14:tracePt t="26609" x="9117013" y="4659313"/>
          <p14:tracePt t="26613" x="9075738" y="4659313"/>
          <p14:tracePt t="26617" x="9036050" y="4659313"/>
          <p14:tracePt t="26621" x="9024938" y="4659313"/>
          <p14:tracePt t="26625" x="9005888" y="4659313"/>
          <p14:tracePt t="26629" x="8994775" y="4659313"/>
          <p14:tracePt t="26637" x="8975725" y="4659313"/>
          <p14:tracePt t="26641" x="8975725" y="4668838"/>
          <p14:tracePt t="26645" x="8964613" y="4668838"/>
          <p14:tracePt t="26649" x="8955088" y="4668838"/>
          <p14:tracePt t="26654" x="8945563" y="4668838"/>
          <p14:tracePt t="26657" x="8934450" y="4668838"/>
          <p14:tracePt t="26661" x="8924925" y="4679950"/>
          <p14:tracePt t="26665" x="8904288" y="4689475"/>
          <p14:tracePt t="26670" x="8894763" y="4710113"/>
          <p14:tracePt t="26674" x="8883650" y="4710113"/>
          <p14:tracePt t="26677" x="8874125" y="4719638"/>
          <p14:tracePt t="26681" x="8853488" y="4740275"/>
          <p14:tracePt t="26685" x="8843963" y="4740275"/>
          <p14:tracePt t="26690" x="8813800" y="4770438"/>
          <p14:tracePt t="26693" x="8793163" y="4770438"/>
          <p14:tracePt t="26697" x="8763000" y="4810125"/>
          <p14:tracePt t="26701" x="8723313" y="4821238"/>
          <p14:tracePt t="26705" x="8702675" y="4840288"/>
          <p14:tracePt t="26709" x="8672513" y="4870450"/>
          <p14:tracePt t="26713" x="8642350" y="4891088"/>
          <p14:tracePt t="26717" x="8612188" y="4902200"/>
          <p14:tracePt t="26721" x="8582025" y="4921250"/>
          <p14:tracePt t="26725" x="8572500" y="4932363"/>
          <p14:tracePt t="26729" x="8540750" y="4941888"/>
          <p14:tracePt t="26733" x="8531225" y="4951413"/>
          <p14:tracePt t="26737" x="8521700" y="4972050"/>
          <p14:tracePt t="26741" x="8501063" y="4981575"/>
          <p14:tracePt t="26745" x="8501063" y="4992688"/>
          <p14:tracePt t="26749" x="8480425" y="5002213"/>
          <p14:tracePt t="26753" x="8461375" y="5011738"/>
          <p14:tracePt t="26757" x="8450263" y="5022850"/>
          <p14:tracePt t="26761" x="8440738" y="5032375"/>
          <p14:tracePt t="26765" x="8431213" y="5041900"/>
          <p14:tracePt t="26770" x="8410575" y="5062538"/>
          <p14:tracePt t="26773" x="8401050" y="5073650"/>
          <p14:tracePt t="26777" x="8389938" y="5083175"/>
          <p14:tracePt t="26781" x="8359775" y="5103813"/>
          <p14:tracePt t="26785" x="8350250" y="5113338"/>
          <p14:tracePt t="26789" x="8339138" y="5113338"/>
          <p14:tracePt t="26793" x="8308975" y="5153025"/>
          <p14:tracePt t="26797" x="8289925" y="5164138"/>
          <p14:tracePt t="26801" x="8269288" y="5173663"/>
          <p14:tracePt t="26805" x="8239125" y="5183188"/>
          <p14:tracePt t="26809" x="8218488" y="5203825"/>
          <p14:tracePt t="26813" x="8197850" y="5224463"/>
          <p14:tracePt t="26817" x="8178800" y="5233988"/>
          <p14:tracePt t="26821" x="8137525" y="5254625"/>
          <p14:tracePt t="26825" x="8128000" y="5275263"/>
          <p14:tracePt t="26829" x="8107363" y="5294313"/>
          <p14:tracePt t="26833" x="8067675" y="5324475"/>
          <p14:tracePt t="26837" x="8047038" y="5345113"/>
          <p14:tracePt t="26841" x="8007350" y="5375275"/>
          <p14:tracePt t="26845" x="7986713" y="5395913"/>
          <p14:tracePt t="26849" x="7956550" y="5426075"/>
          <p14:tracePt t="26853" x="7916863" y="5465763"/>
          <p14:tracePt t="26857" x="7896225" y="5486400"/>
          <p14:tracePt t="26861" x="7866063" y="5516563"/>
          <p14:tracePt t="26865" x="7845425" y="5537200"/>
          <p14:tracePt t="26870" x="7805738" y="5576888"/>
          <p14:tracePt t="26873" x="7785100" y="5597525"/>
          <p14:tracePt t="26877" x="7785100" y="5607050"/>
          <p14:tracePt t="26881" x="7785100" y="5627688"/>
          <p14:tracePt t="26885" x="7764463" y="5637213"/>
          <p14:tracePt t="26889" x="7764463" y="5657850"/>
          <p14:tracePt t="26893" x="7754938" y="5678488"/>
          <p14:tracePt t="26904" x="7754938" y="5688013"/>
          <p14:tracePt t="26905" x="7754938" y="5718175"/>
          <p14:tracePt t="26909" x="7754938" y="5727700"/>
          <p14:tracePt t="26913" x="7754938" y="5748338"/>
          <p14:tracePt t="26917" x="7754938" y="5759450"/>
          <p14:tracePt t="26921" x="7754938" y="5778500"/>
          <p14:tracePt t="26925" x="7754938" y="5789613"/>
          <p14:tracePt t="26929" x="7764463" y="5799138"/>
          <p14:tracePt t="26933" x="7775575" y="5808663"/>
          <p14:tracePt t="26937" x="7785100" y="5808663"/>
          <p14:tracePt t="26941" x="7805738" y="5829300"/>
          <p14:tracePt t="26945" x="7824788" y="5868988"/>
          <p14:tracePt t="26949" x="7845425" y="5889625"/>
          <p14:tracePt t="26953" x="7866063" y="5910263"/>
          <p14:tracePt t="26957" x="7886700" y="5919788"/>
          <p14:tracePt t="26961" x="7926388" y="5949950"/>
          <p14:tracePt t="26965" x="7947025" y="5949950"/>
          <p14:tracePt t="26970" x="7977188" y="5980113"/>
          <p14:tracePt t="26973" x="8007350" y="5991225"/>
          <p14:tracePt t="26977" x="8026400" y="6000750"/>
          <p14:tracePt t="26981" x="8058150" y="6030913"/>
          <p14:tracePt t="26987" x="8088313" y="6040438"/>
          <p14:tracePt t="26989" x="8118475" y="6061075"/>
          <p14:tracePt t="26993" x="8148638" y="6070600"/>
          <p14:tracePt t="26997" x="8167688" y="6081713"/>
          <p14:tracePt t="27001" x="8248650" y="6102350"/>
          <p14:tracePt t="27005" x="8350250" y="6111875"/>
          <p14:tracePt t="27009" x="8420100" y="6111875"/>
          <p14:tracePt t="27013" x="8501063" y="6121400"/>
          <p14:tracePt t="27017" x="8572500" y="6142038"/>
          <p14:tracePt t="27021" x="8621713" y="6151563"/>
          <p14:tracePt t="27025" x="8693150" y="6151563"/>
          <p14:tracePt t="27029" x="8753475" y="6162675"/>
          <p14:tracePt t="27033" x="8823325" y="6172200"/>
          <p14:tracePt t="27037" x="8864600" y="6181725"/>
          <p14:tracePt t="27041" x="8924925" y="6192838"/>
          <p14:tracePt t="27045" x="8975725" y="6192838"/>
          <p14:tracePt t="27049" x="9015413" y="6202363"/>
          <p14:tracePt t="27053" x="9066213" y="6202363"/>
          <p14:tracePt t="27057" x="9105900" y="6202363"/>
          <p14:tracePt t="27061" x="9147175" y="6211888"/>
          <p14:tracePt t="27065" x="9207500" y="6223000"/>
          <p14:tracePt t="27070" x="9247188" y="6223000"/>
          <p14:tracePt t="27074" x="9297988" y="6223000"/>
          <p14:tracePt t="27077" x="9337675" y="6223000"/>
          <p14:tracePt t="27081" x="9398000" y="6223000"/>
          <p14:tracePt t="27087" x="9448800" y="6223000"/>
          <p14:tracePt t="27090" x="9509125" y="6223000"/>
          <p14:tracePt t="27093" x="9569450" y="6223000"/>
          <p14:tracePt t="27097" x="9610725" y="6223000"/>
          <p14:tracePt t="27101" x="9680575" y="6223000"/>
          <p14:tracePt t="27105" x="9752013" y="6211888"/>
          <p14:tracePt t="27109" x="9812338" y="6192838"/>
          <p14:tracePt t="27113" x="9882188" y="6172200"/>
          <p14:tracePt t="27253" x="10991850" y="5122863"/>
          <p14:tracePt t="27257" x="11001375" y="5113338"/>
          <p14:tracePt t="27261" x="11001375" y="5103813"/>
          <p14:tracePt t="27265" x="11012488" y="5092700"/>
          <p14:tracePt t="27269" x="11022013" y="5083175"/>
          <p14:tracePt t="27273" x="11031538" y="5073650"/>
          <p14:tracePt t="27281" x="11042650" y="5062538"/>
          <p14:tracePt t="27286" x="11042650" y="5041900"/>
          <p14:tracePt t="27293" x="11063288" y="5022850"/>
          <p14:tracePt t="27301" x="11063288" y="5011738"/>
          <p14:tracePt t="27305" x="11063288" y="4992688"/>
          <p14:tracePt t="27309" x="11072813" y="4992688"/>
          <p14:tracePt t="27313" x="11082338" y="4972050"/>
          <p14:tracePt t="27317" x="11093450" y="4972050"/>
          <p14:tracePt t="27321" x="11093450" y="4962525"/>
          <p14:tracePt t="27325" x="11093450" y="4941888"/>
          <p14:tracePt t="27333" x="11093450" y="4921250"/>
          <p14:tracePt t="27337" x="11093450" y="4911725"/>
          <p14:tracePt t="27341" x="11093450" y="4891088"/>
          <p14:tracePt t="27345" x="11093450" y="4881563"/>
          <p14:tracePt t="27349" x="11093450" y="4870450"/>
          <p14:tracePt t="27353" x="11093450" y="4860925"/>
          <p14:tracePt t="27357" x="11093450" y="4840288"/>
          <p14:tracePt t="27361" x="11063288" y="4830763"/>
          <p14:tracePt t="27365" x="11031538" y="4791075"/>
          <p14:tracePt t="27369" x="11012488" y="4779963"/>
          <p14:tracePt t="27373" x="11001375" y="4779963"/>
          <p14:tracePt t="27377" x="10971213" y="4760913"/>
          <p14:tracePt t="27381" x="10941050" y="4749800"/>
          <p14:tracePt t="27386" x="10910888" y="4730750"/>
          <p14:tracePt t="27389" x="10891838" y="4710113"/>
          <p14:tracePt t="27393" x="10860088" y="4699000"/>
          <p14:tracePt t="27397" x="10829925" y="4699000"/>
          <p14:tracePt t="27401" x="10799763" y="4679950"/>
          <p14:tracePt t="27405" x="10769600" y="4659313"/>
          <p14:tracePt t="27409" x="10750550" y="4649788"/>
          <p14:tracePt t="27413" x="10507663" y="4638675"/>
          <p14:tracePt t="27417" x="10336213" y="4619625"/>
          <p14:tracePt t="27421" x="10215563" y="4608513"/>
          <p14:tracePt t="27425" x="10104438" y="4598988"/>
          <p14:tracePt t="27429" x="10004425" y="4589463"/>
          <p14:tracePt t="27433" x="9893300" y="4589463"/>
          <p14:tracePt t="27437" x="9782175" y="4589463"/>
          <p14:tracePt t="27441" x="9680575" y="4578350"/>
          <p14:tracePt t="27445" x="9580563" y="4559300"/>
          <p14:tracePt t="27449" x="9469438" y="4548188"/>
          <p14:tracePt t="27453" x="9378950" y="4538663"/>
          <p14:tracePt t="27457" x="9277350" y="4518025"/>
          <p14:tracePt t="27461" x="9207500" y="4508500"/>
          <p14:tracePt t="27465" x="9147175" y="4508500"/>
          <p14:tracePt t="27469" x="9075738" y="4497388"/>
          <p14:tracePt t="27473" x="9015413" y="4487863"/>
          <p14:tracePt t="27477" x="8964613" y="4478338"/>
          <p14:tracePt t="27481" x="8904288" y="4467225"/>
          <p14:tracePt t="27486" x="8864600" y="4467225"/>
          <p14:tracePt t="27490" x="8804275" y="4467225"/>
          <p14:tracePt t="27493" x="8763000" y="4467225"/>
          <p14:tracePt t="27497" x="8732838" y="4467225"/>
          <p14:tracePt t="27501" x="8693150" y="4467225"/>
          <p14:tracePt t="27506" x="8651875" y="4467225"/>
          <p14:tracePt t="27509" x="8612188" y="4467225"/>
          <p14:tracePt t="27513" x="8582025" y="4487863"/>
          <p14:tracePt t="27517" x="8531225" y="4508500"/>
          <p14:tracePt t="27521" x="8491538" y="4548188"/>
          <p14:tracePt t="27525" x="8461375" y="4589463"/>
          <p14:tracePt t="27529" x="8420100" y="4619625"/>
          <p14:tracePt t="27533" x="8369300" y="4668838"/>
          <p14:tracePt t="27537" x="8329613" y="4719638"/>
          <p14:tracePt t="27541" x="8289925" y="4770438"/>
          <p14:tracePt t="27545" x="8248650" y="4830763"/>
          <p14:tracePt t="27549" x="8208963" y="4891088"/>
          <p14:tracePt t="27553" x="8167688" y="4951413"/>
          <p14:tracePt t="27557" x="8137525" y="5011738"/>
          <p14:tracePt t="27561" x="8097838" y="5073650"/>
          <p14:tracePt t="27565" x="8077200" y="5113338"/>
          <p14:tracePt t="27570" x="8058150" y="5164138"/>
          <p14:tracePt t="27573" x="8047038" y="5203825"/>
          <p14:tracePt t="27577" x="8026400" y="5233988"/>
          <p14:tracePt t="27581" x="8026400" y="5275263"/>
          <p14:tracePt t="27586" x="8026400" y="5284788"/>
          <p14:tracePt t="27590" x="8026400" y="5314950"/>
          <p14:tracePt t="27593" x="8026400" y="5345113"/>
          <p14:tracePt t="27597" x="8026400" y="5375275"/>
          <p14:tracePt t="27605" x="8026400" y="5405438"/>
          <p14:tracePt t="27609" x="8026400" y="5426075"/>
          <p14:tracePt t="27613" x="8026400" y="5456238"/>
          <p14:tracePt t="27617" x="8026400" y="5486400"/>
          <p14:tracePt t="27621" x="8037513" y="5507038"/>
          <p14:tracePt t="27625" x="8037513" y="5526088"/>
          <p14:tracePt t="27629" x="8067675" y="5556250"/>
          <p14:tracePt t="27634" x="8088313" y="5576888"/>
          <p14:tracePt t="27637" x="8097838" y="5588000"/>
          <p14:tracePt t="27641" x="8107363" y="5597525"/>
          <p14:tracePt t="27645" x="8118475" y="5607050"/>
          <p14:tracePt t="27649" x="8128000" y="5618163"/>
          <p14:tracePt t="27653" x="8148638" y="5627688"/>
          <p14:tracePt t="27657" x="8167688" y="5648325"/>
          <p14:tracePt t="27661" x="8188325" y="5657850"/>
          <p14:tracePt t="27666" x="8197850" y="5657850"/>
          <p14:tracePt t="27669" x="8239125" y="5678488"/>
          <p14:tracePt t="27673" x="8259763" y="5678488"/>
          <p14:tracePt t="27677" x="8278813" y="5688013"/>
          <p14:tracePt t="27682" x="8308975" y="5708650"/>
          <p14:tracePt t="27686" x="8329613" y="5708650"/>
          <p14:tracePt t="27689" x="8369300" y="5718175"/>
          <p14:tracePt t="27693" x="8401050" y="5748338"/>
          <p14:tracePt t="27697" x="8420100" y="5759450"/>
          <p14:tracePt t="27703" x="8450263" y="5759450"/>
          <p14:tracePt t="27706" x="8470900" y="5768975"/>
          <p14:tracePt t="27709" x="8510588" y="5778500"/>
          <p14:tracePt t="27713" x="8540750" y="5789613"/>
          <p14:tracePt t="27717" x="8561388" y="5789613"/>
          <p14:tracePt t="27722" x="8591550" y="5789613"/>
          <p14:tracePt t="27725" x="8612188" y="5799138"/>
          <p14:tracePt t="27729" x="8642350" y="5799138"/>
          <p14:tracePt t="27733" x="8672513" y="5799138"/>
          <p14:tracePt t="27738" x="8693150" y="5799138"/>
          <p14:tracePt t="27741" x="8723313" y="5799138"/>
          <p14:tracePt t="27745" x="8742363" y="5799138"/>
          <p14:tracePt t="27749" x="8774113" y="5799138"/>
          <p14:tracePt t="27753" x="8804275" y="5799138"/>
          <p14:tracePt t="27757" x="8823325" y="5799138"/>
          <p14:tracePt t="27761" x="8853488" y="5799138"/>
          <p14:tracePt t="27765" x="8874125" y="5799138"/>
          <p14:tracePt t="27769" x="8904288" y="5799138"/>
          <p14:tracePt t="27773" x="8934450" y="5799138"/>
          <p14:tracePt t="27777" x="8964613" y="5799138"/>
          <p14:tracePt t="27781" x="8994775" y="5799138"/>
          <p14:tracePt t="27786" x="9015413" y="5799138"/>
          <p14:tracePt t="27789" x="9045575" y="5799138"/>
          <p14:tracePt t="27793" x="9075738" y="5799138"/>
          <p14:tracePt t="27797" x="9096375" y="5799138"/>
          <p14:tracePt t="27802" x="9126538" y="5799138"/>
          <p14:tracePt t="27805" x="9147175" y="5799138"/>
          <p14:tracePt t="27809" x="9177338" y="5799138"/>
          <p14:tracePt t="27813" x="9207500" y="5799138"/>
          <p14:tracePt t="27817" x="9217025" y="5789613"/>
          <p14:tracePt t="27821" x="9247188" y="5778500"/>
          <p14:tracePt t="27825" x="9256713" y="5768975"/>
          <p14:tracePt t="27829" x="9267825" y="5768975"/>
          <p14:tracePt t="27833" x="9288463" y="5759450"/>
          <p14:tracePt t="27837" x="9297988" y="5748338"/>
          <p14:tracePt t="27845" x="9307513" y="5748338"/>
          <p14:tracePt t="27853" x="9318625" y="5748338"/>
          <p14:tracePt t="27858" x="9328150" y="5748338"/>
          <p14:tracePt t="27869" x="9337675" y="5748338"/>
          <p14:tracePt t="27877" x="9348788" y="5748338"/>
          <p14:tracePt t="27957" x="9348788" y="5738813"/>
          <p14:tracePt t="28013" x="9328150" y="5718175"/>
          <p14:tracePt t="28017" x="9318625" y="5708650"/>
          <p14:tracePt t="28021" x="9288463" y="5697538"/>
          <p14:tracePt t="28025" x="9217025" y="5678488"/>
          <p14:tracePt t="28029" x="9147175" y="5648325"/>
          <p14:tracePt t="28033" x="9036050" y="5576888"/>
          <p14:tracePt t="28037" x="8904288" y="5507038"/>
          <p14:tracePt t="28041" x="8742363" y="5416550"/>
          <p14:tracePt t="28045" x="8582025" y="5324475"/>
          <p14:tracePt t="28049" x="8369300" y="5203825"/>
          <p14:tracePt t="28053" x="8148638" y="5062538"/>
          <p14:tracePt t="28057" x="7935913" y="4921250"/>
          <p14:tracePt t="28063" x="7715250" y="4779963"/>
          <p14:tracePt t="28067" x="7502525" y="4638675"/>
          <p14:tracePt t="28072" x="7280275" y="4497388"/>
          <p14:tracePt t="28075" x="7089775" y="4367213"/>
          <p14:tracePt t="28079" x="6918325" y="4256088"/>
          <p14:tracePt t="28083" x="6796088" y="4154488"/>
          <p14:tracePt t="28087" x="6716713" y="4094163"/>
          <p14:tracePt t="28091" x="6635750" y="4044950"/>
          <p14:tracePt t="28095" x="6594475" y="4013200"/>
          <p14:tracePt t="28099" x="6554788" y="3983038"/>
          <p14:tracePt t="28103" x="6545263" y="3983038"/>
          <p14:tracePt t="28107" x="6534150" y="3973513"/>
          <p14:tracePt t="28151" x="6524625" y="3973513"/>
          <p14:tracePt t="28159" x="6515100" y="3973513"/>
          <p14:tracePt t="28163" x="6503988" y="3973513"/>
          <p14:tracePt t="28169" x="6484938" y="3973513"/>
          <p14:tracePt t="28171" x="6473825" y="3973513"/>
          <p14:tracePt t="28175" x="6464300" y="3973513"/>
          <p14:tracePt t="28179" x="6454775" y="3973513"/>
          <p14:tracePt t="28183" x="6443663" y="3973513"/>
          <p14:tracePt t="28187" x="6434138" y="3973513"/>
          <p14:tracePt t="28191" x="6413500" y="3973513"/>
          <p14:tracePt t="28195" x="6403975" y="3983038"/>
          <p14:tracePt t="28199" x="6383338" y="4013200"/>
          <p14:tracePt t="28203" x="6353175" y="4033838"/>
          <p14:tracePt t="28211" x="6332538" y="4054475"/>
          <p14:tracePt t="28215" x="6302375" y="4094163"/>
          <p14:tracePt t="28219" x="6262688" y="4135438"/>
          <p14:tracePt t="28223" x="6242050" y="4154488"/>
          <p14:tracePt t="28227" x="6202363" y="4195763"/>
          <p14:tracePt t="28231" x="6181725" y="4216400"/>
          <p14:tracePt t="28235" x="6070600" y="4406900"/>
          <p14:tracePt t="28239" x="5989638" y="4538663"/>
          <p14:tracePt t="28243" x="5919788" y="4629150"/>
          <p14:tracePt t="28247" x="5859463" y="4699000"/>
          <p14:tracePt t="28252" x="5778500" y="4770438"/>
          <p14:tracePt t="28256" x="5718175" y="4821238"/>
          <p14:tracePt t="28259" x="5646738" y="4870450"/>
          <p14:tracePt t="28263" x="5576888" y="4911725"/>
          <p14:tracePt t="28269" x="5495925" y="4941888"/>
          <p14:tracePt t="28271" x="5445125" y="4972050"/>
          <p14:tracePt t="28275" x="5384800" y="5002213"/>
          <p14:tracePt t="28279" x="5334000" y="5032375"/>
          <p14:tracePt t="28283" x="5273675" y="5062538"/>
          <p14:tracePt t="28287" x="5264150" y="5073650"/>
          <p14:tracePt t="28291" x="5233988" y="5073650"/>
          <p14:tracePt t="28295" x="5233988" y="5083175"/>
          <p14:tracePt t="28299" x="5224463" y="5083175"/>
          <p14:tracePt t="28303" x="5224463" y="5092700"/>
          <p14:tracePt t="28307" x="5213350" y="5103813"/>
          <p14:tracePt t="28319" x="5192713" y="5103813"/>
          <p14:tracePt t="28327" x="5183188" y="5113338"/>
          <p14:tracePt t="28335" x="5162550" y="5122863"/>
          <p14:tracePt t="28339" x="5162550" y="5133975"/>
          <p14:tracePt t="28343" x="5153025" y="5133975"/>
          <p14:tracePt t="28355" x="5143500" y="5143500"/>
          <p14:tracePt t="28359" x="5132388" y="5143500"/>
          <p14:tracePt t="28368" x="5122863" y="5164138"/>
          <p14:tracePt t="28375" x="5102225" y="5183188"/>
          <p14:tracePt t="28383" x="5092700" y="5194300"/>
          <p14:tracePt t="28387" x="5083175" y="5203825"/>
          <p14:tracePt t="28391" x="5072063" y="5213350"/>
          <p14:tracePt t="28399" x="5062538" y="5233988"/>
          <p14:tracePt t="28403" x="5041900" y="5254625"/>
          <p14:tracePt t="28407" x="5041900" y="5275263"/>
          <p14:tracePt t="28411" x="5032375" y="5275263"/>
          <p14:tracePt t="28415" x="5032375" y="5284788"/>
          <p14:tracePt t="28419" x="5021263" y="5305425"/>
          <p14:tracePt t="28427" x="5002213" y="5335588"/>
          <p14:tracePt t="28431" x="4991100" y="5354638"/>
          <p14:tracePt t="28435" x="4981575" y="5384800"/>
          <p14:tracePt t="28443" x="4981575" y="5395913"/>
          <p14:tracePt t="28447" x="4972050" y="5426075"/>
          <p14:tracePt t="28455" x="4960938" y="5435600"/>
          <p14:tracePt t="28459" x="4960938" y="5446713"/>
          <p14:tracePt t="28463" x="4960938" y="5456238"/>
          <p14:tracePt t="28468" x="4960938" y="5476875"/>
          <p14:tracePt t="28471" x="4960938" y="5486400"/>
          <p14:tracePt t="28475" x="4960938" y="5495925"/>
          <p14:tracePt t="28479" x="4960938" y="5507038"/>
          <p14:tracePt t="28483" x="4960938" y="5516563"/>
          <p14:tracePt t="28495" x="4960938" y="5526088"/>
          <p14:tracePt t="28499" x="4960938" y="5537200"/>
          <p14:tracePt t="28511" x="4960938" y="5546725"/>
          <p14:tracePt t="28515" x="4960938" y="5556250"/>
          <p14:tracePt t="28523" x="4972050" y="5556250"/>
          <p14:tracePt t="28527" x="4981575" y="5567363"/>
          <p14:tracePt t="28535" x="4991100" y="5567363"/>
          <p14:tracePt t="28539" x="5002213" y="5567363"/>
          <p14:tracePt t="28543" x="5011738" y="5576888"/>
          <p14:tracePt t="28551" x="5021263" y="5588000"/>
          <p14:tracePt t="28555" x="5032375" y="5588000"/>
          <p14:tracePt t="28559" x="5041900" y="5597525"/>
          <p14:tracePt t="28568" x="5062538" y="5597525"/>
          <p14:tracePt t="28571" x="5072063" y="5597525"/>
          <p14:tracePt t="28575" x="5072063" y="5607050"/>
          <p14:tracePt t="28579" x="5083175" y="5607050"/>
          <p14:tracePt t="28583" x="5083175" y="5618163"/>
          <p14:tracePt t="28587" x="5092700" y="5618163"/>
          <p14:tracePt t="28599" x="5113338" y="5627688"/>
          <p14:tracePt t="28603" x="5122863" y="5627688"/>
          <p14:tracePt t="28607" x="5132388" y="5627688"/>
          <p14:tracePt t="28615" x="5143500" y="5627688"/>
          <p14:tracePt t="28623" x="5162550" y="5637213"/>
          <p14:tracePt t="28627" x="5173663" y="5637213"/>
          <p14:tracePt t="28631" x="5183188" y="5637213"/>
          <p14:tracePt t="28635" x="5192713" y="5637213"/>
          <p14:tracePt t="28639" x="5203825" y="5637213"/>
          <p14:tracePt t="28655" x="5224463" y="5637213"/>
          <p14:tracePt t="28663" x="5233988" y="5637213"/>
          <p14:tracePt t="28668" x="5243513" y="5637213"/>
          <p14:tracePt t="28679" x="5254625" y="5637213"/>
          <p14:tracePt t="28683" x="5264150" y="5637213"/>
          <p14:tracePt t="28687" x="5273675" y="5637213"/>
          <p14:tracePt t="28695" x="5294313" y="5637213"/>
          <p14:tracePt t="28703" x="5303838" y="5637213"/>
          <p14:tracePt t="28707" x="5314950" y="5637213"/>
          <p14:tracePt t="28951" x="5324475" y="5637213"/>
          <p14:tracePt t="28959" x="5345113" y="5637213"/>
          <p14:tracePt t="28963" x="5354638" y="5637213"/>
          <p14:tracePt t="28968" x="5384800" y="5667375"/>
          <p14:tracePt t="28971" x="5426075" y="5678488"/>
          <p14:tracePt t="28975" x="5465763" y="5688013"/>
          <p14:tracePt t="28979" x="5505450" y="5708650"/>
          <p14:tracePt t="28984" x="5526088" y="5708650"/>
          <p14:tracePt t="28987" x="5567363" y="5738813"/>
          <p14:tracePt t="28991" x="5627688" y="5759450"/>
          <p14:tracePt t="28995" x="5688013" y="5778500"/>
          <p14:tracePt t="28999" x="5757863" y="5799138"/>
          <p14:tracePt t="29003" x="5838825" y="5808663"/>
          <p14:tracePt t="29007" x="5919788" y="5829300"/>
          <p14:tracePt t="29011" x="6000750" y="5849938"/>
          <p14:tracePt t="29015" x="6100763" y="5859463"/>
          <p14:tracePt t="29019" x="6191250" y="5868988"/>
          <p14:tracePt t="29023" x="6302375" y="5889625"/>
          <p14:tracePt t="29027" x="6413500" y="5899150"/>
          <p14:tracePt t="29031" x="6524625" y="5919788"/>
          <p14:tracePt t="29035" x="6624638" y="5930900"/>
          <p14:tracePt t="29039" x="6716713" y="5949950"/>
          <p14:tracePt t="29043" x="6807200" y="5961063"/>
          <p14:tracePt t="29047" x="6907213" y="5970588"/>
          <p14:tracePt t="29051" x="6988175" y="5970588"/>
          <p14:tracePt t="29055" x="7048500" y="5970588"/>
          <p14:tracePt t="29059" x="7119938" y="5970588"/>
          <p14:tracePt t="29063" x="7159625" y="5970588"/>
          <p14:tracePt t="29068" x="7200900" y="5970588"/>
          <p14:tracePt t="29071" x="7240588" y="5970588"/>
          <p14:tracePt t="29075" x="7270750" y="5970588"/>
          <p14:tracePt t="29079" x="7310438" y="5949950"/>
          <p14:tracePt t="29084" x="7321550" y="5940425"/>
          <p14:tracePt t="29087" x="7321550" y="5930900"/>
          <p14:tracePt t="29091" x="7342188" y="5910263"/>
          <p14:tracePt t="29095" x="7361238" y="5880100"/>
          <p14:tracePt t="29099" x="7402513" y="5849938"/>
          <p14:tracePt t="29103" x="7421563" y="5819775"/>
          <p14:tracePt t="29107" x="7451725" y="5789613"/>
          <p14:tracePt t="29111" x="7493000" y="5748338"/>
          <p14:tracePt t="29115" x="7513638" y="5727700"/>
          <p14:tracePt t="29119" x="7553325" y="5688013"/>
          <p14:tracePt t="29123" x="7562850" y="5667375"/>
          <p14:tracePt t="29127" x="7593013" y="5637213"/>
          <p14:tracePt t="29131" x="7634288" y="5456238"/>
          <p14:tracePt t="29135" x="7664450" y="5345113"/>
          <p14:tracePt t="29139" x="7704138" y="5254625"/>
          <p14:tracePt t="29143" x="7754938" y="5173663"/>
          <p14:tracePt t="29147" x="7794625" y="5092700"/>
          <p14:tracePt t="29151" x="7845425" y="5011738"/>
          <p14:tracePt t="29155" x="7875588" y="4941888"/>
          <p14:tracePt t="29159" x="7935913" y="4860925"/>
          <p14:tracePt t="29163" x="7977188" y="4779963"/>
          <p14:tracePt t="29167" x="8026400" y="4710113"/>
          <p14:tracePt t="29171" x="8077200" y="4629150"/>
          <p14:tracePt t="29175" x="8137525" y="4548188"/>
          <p14:tracePt t="29179" x="8188325" y="4487863"/>
          <p14:tracePt t="29184" x="8218488" y="4437063"/>
          <p14:tracePt t="29187" x="8259763" y="4376738"/>
          <p14:tracePt t="29191" x="8299450" y="4325938"/>
          <p14:tracePt t="29195" x="8329613" y="4295775"/>
          <p14:tracePt t="29199" x="8359775" y="4256088"/>
          <p14:tracePt t="29203" x="8380413" y="4235450"/>
          <p14:tracePt t="29207" x="8389938" y="4216400"/>
          <p14:tracePt t="29211" x="8410575" y="4205288"/>
          <p14:tracePt t="29215" x="8420100" y="4184650"/>
          <p14:tracePt t="29219" x="8440738" y="4165600"/>
          <p14:tracePt t="29223" x="8440738" y="4154488"/>
          <p14:tracePt t="29227" x="8450263" y="4124325"/>
          <p14:tracePt t="29231" x="8450263" y="4105275"/>
          <p14:tracePt t="29235" x="8470900" y="4084638"/>
          <p14:tracePt t="29239" x="8470900" y="4075113"/>
          <p14:tracePt t="29243" x="8470900" y="4044950"/>
          <p14:tracePt t="29247" x="8470900" y="4024313"/>
          <p14:tracePt t="29251" x="8470900" y="3994150"/>
          <p14:tracePt t="29255" x="8470900" y="3973513"/>
          <p14:tracePt t="29259" x="8470900" y="3943350"/>
          <p14:tracePt t="29263" x="8470900" y="3913188"/>
          <p14:tracePt t="29267" x="8470900" y="3852863"/>
          <p14:tracePt t="29271" x="8470900" y="3811588"/>
          <p14:tracePt t="29275" x="8450263" y="3762375"/>
          <p14:tracePt t="29279" x="8431213" y="3732213"/>
          <p14:tracePt t="29284" x="8410575" y="3702050"/>
          <p14:tracePt t="29287" x="8410575" y="3690938"/>
          <p14:tracePt t="29291" x="8389938" y="3681413"/>
          <p14:tracePt t="29295" x="8380413" y="3660775"/>
          <p14:tracePt t="29300" x="8380413" y="3651250"/>
          <p14:tracePt t="29303" x="8380413" y="3640138"/>
          <p14:tracePt t="29307" x="8369300" y="3621088"/>
          <p14:tracePt t="29311" x="8359775" y="3600450"/>
          <p14:tracePt t="29315" x="8350250" y="3600450"/>
          <p14:tracePt t="29319" x="8350250" y="3579813"/>
          <p14:tracePt t="29323" x="8339138" y="3570288"/>
          <p14:tracePt t="29327" x="8339138" y="3560763"/>
          <p14:tracePt t="29331" x="8339138" y="3540125"/>
          <p14:tracePt t="29336" x="8339138" y="3519488"/>
          <p14:tracePt t="29339" x="8339138" y="3498850"/>
          <p14:tracePt t="29343" x="8329613" y="3479800"/>
          <p14:tracePt t="29347" x="8320088" y="3459163"/>
          <p14:tracePt t="29351" x="8320088" y="3438525"/>
          <p14:tracePt t="29355" x="8320088" y="3408363"/>
          <p14:tracePt t="29359" x="8320088" y="3378200"/>
          <p14:tracePt t="29363" x="8308975" y="3348038"/>
          <p14:tracePt t="29367" x="8289925" y="3327400"/>
          <p14:tracePt t="29371" x="8289925" y="3297238"/>
          <p14:tracePt t="29375" x="8259763" y="3267075"/>
          <p14:tracePt t="29379" x="8239125" y="3125788"/>
          <p14:tracePt t="29384" x="8218488" y="3016250"/>
          <p14:tracePt t="29387" x="8178800" y="2924175"/>
          <p14:tracePt t="29391" x="8148638" y="2863850"/>
          <p14:tracePt t="29395" x="8128000" y="2794000"/>
          <p14:tracePt t="29400" x="8097838" y="2733675"/>
          <p14:tracePt t="29403" x="8067675" y="2673350"/>
          <p14:tracePt t="29407" x="8047038" y="2611438"/>
          <p14:tracePt t="29411" x="8007350" y="2562225"/>
          <p14:tracePt t="29415" x="7966075" y="2511425"/>
          <p14:tracePt t="29419" x="7935913" y="2470150"/>
          <p14:tracePt t="29424" x="7896225" y="2420938"/>
          <p14:tracePt t="29427" x="7845425" y="2360613"/>
          <p14:tracePt t="29431" x="7835900" y="2339975"/>
          <p14:tracePt t="29435" x="7794625" y="2319338"/>
          <p14:tracePt t="29439" x="7764463" y="2289175"/>
          <p14:tracePt t="29443" x="7715250" y="2259013"/>
          <p14:tracePt t="29447" x="7643813" y="2198688"/>
          <p14:tracePt t="29451" x="7593013" y="2168525"/>
          <p14:tracePt t="29455" x="7523163" y="2127250"/>
          <p14:tracePt t="29459" x="7462838" y="2097088"/>
          <p14:tracePt t="29463" x="7391400" y="2066925"/>
          <p14:tracePt t="29467" x="7300913" y="2027238"/>
          <p14:tracePt t="29471" x="7219950" y="1997075"/>
          <p14:tracePt t="29475" x="7138988" y="1966913"/>
          <p14:tracePt t="29479" x="7059613" y="1936750"/>
          <p14:tracePt t="29484" x="6967538" y="1916113"/>
          <p14:tracePt t="29487" x="6867525" y="1885950"/>
          <p14:tracePt t="29491" x="6777038" y="1865313"/>
          <p14:tracePt t="29495" x="6665913" y="1846263"/>
          <p14:tracePt t="29501" x="6554788" y="1825625"/>
          <p14:tracePt t="29504" x="6454775" y="1804988"/>
          <p14:tracePt t="29507" x="6362700" y="1795463"/>
          <p14:tracePt t="29511" x="6283325" y="1774825"/>
          <p14:tracePt t="29515" x="6181725" y="1754188"/>
          <p14:tracePt t="29519" x="6100763" y="1744663"/>
          <p14:tracePt t="29523" x="6019800" y="1744663"/>
          <p14:tracePt t="29527" x="5940425" y="1735138"/>
          <p14:tracePt t="29531" x="5859463" y="1724025"/>
          <p14:tracePt t="29535" x="5788025" y="1714500"/>
          <p14:tracePt t="29539" x="5727700" y="1704975"/>
          <p14:tracePt t="29543" x="5657850" y="1693863"/>
          <p14:tracePt t="29547" x="5607050" y="1684338"/>
          <p14:tracePt t="29551" x="5535613" y="1684338"/>
          <p14:tracePt t="29555" x="5475288" y="1684338"/>
          <p14:tracePt t="29559" x="5426075" y="1684338"/>
          <p14:tracePt t="29563" x="5354638" y="1684338"/>
          <p14:tracePt t="29567" x="5294313" y="1684338"/>
          <p14:tracePt t="29571" x="5233988" y="1684338"/>
          <p14:tracePt t="29575" x="5183188" y="1684338"/>
          <p14:tracePt t="29579" x="5113338" y="1684338"/>
          <p14:tracePt t="29584" x="5053013" y="1693863"/>
          <p14:tracePt t="29587" x="5002213" y="1704975"/>
          <p14:tracePt t="29591" x="4930775" y="1724025"/>
          <p14:tracePt t="29595" x="4860925" y="1744663"/>
          <p14:tracePt t="29601" x="4770438" y="1765300"/>
          <p14:tracePt t="29605" x="4689475" y="1795463"/>
          <p14:tracePt t="29609" x="4608513" y="1825625"/>
          <p14:tracePt t="29613" x="4518025" y="1846263"/>
          <p14:tracePt t="29617" x="4437063" y="1865313"/>
          <p14:tracePt t="29622" x="4356100" y="1895475"/>
          <p14:tracePt t="29625" x="4275138" y="1925638"/>
          <p14:tracePt t="29629" x="4205288" y="1955800"/>
          <p14:tracePt t="29634" x="4133850" y="2006600"/>
          <p14:tracePt t="29638" x="4073525" y="2027238"/>
          <p14:tracePt t="29641" x="4013200" y="2057400"/>
          <p14:tracePt t="29645" x="3962400" y="2097088"/>
          <p14:tracePt t="29650" x="3922713" y="2127250"/>
          <p14:tracePt t="29653" x="3883025" y="2159000"/>
          <p14:tracePt t="29657" x="3852863" y="2189163"/>
          <p14:tracePt t="29661" x="3811588" y="2219325"/>
          <p14:tracePt t="29665" x="3781425" y="2259013"/>
          <p14:tracePt t="29673" x="3751263" y="2289175"/>
          <p14:tracePt t="29677" x="3730625" y="2319338"/>
          <p14:tracePt t="29682" x="3711575" y="2349500"/>
          <p14:tracePt t="29685" x="3690938" y="2379663"/>
          <p14:tracePt t="29689" x="3681413" y="2400300"/>
          <p14:tracePt t="29693" x="3651250" y="2430463"/>
          <p14:tracePt t="29697" x="3630613" y="2470150"/>
          <p14:tracePt t="29701" x="3609975" y="2490788"/>
          <p14:tracePt t="29705" x="3600450" y="2520950"/>
          <p14:tracePt t="29709" x="3589338" y="2541588"/>
          <p14:tracePt t="29713" x="3570288" y="2581275"/>
          <p14:tracePt t="29717" x="3540125" y="2611438"/>
          <p14:tracePt t="29721" x="3529013" y="2632075"/>
          <p14:tracePt t="29725" x="3509963" y="2782888"/>
          <p14:tracePt t="29729" x="3498850" y="2894013"/>
          <p14:tracePt t="29734" x="3489325" y="2984500"/>
          <p14:tracePt t="29737" x="3459163" y="3055938"/>
          <p14:tracePt t="29741" x="3449638" y="3125788"/>
          <p14:tracePt t="29745" x="3429000" y="3187700"/>
          <p14:tracePt t="29750" x="3417888" y="3248025"/>
          <p14:tracePt t="29753" x="3408363" y="3297238"/>
          <p14:tracePt t="29757" x="3398838" y="3359150"/>
          <p14:tracePt t="29761" x="3398838" y="3408363"/>
          <p14:tracePt t="29765" x="3387725" y="3459163"/>
          <p14:tracePt t="29769" x="3378200" y="3509963"/>
          <p14:tracePt t="29773" x="3378200" y="3570288"/>
          <p14:tracePt t="29777" x="3368675" y="3621088"/>
          <p14:tracePt t="29781" x="3357563" y="3670300"/>
          <p14:tracePt t="29785" x="3357563" y="3702050"/>
          <p14:tracePt t="29789" x="3357563" y="3741738"/>
          <p14:tracePt t="29793" x="3357563" y="3781425"/>
          <p14:tracePt t="29797" x="3357563" y="3811588"/>
          <p14:tracePt t="29801" x="3357563" y="3852863"/>
          <p14:tracePt t="29805" x="3357563" y="3903663"/>
          <p14:tracePt t="29809" x="3357563" y="3943350"/>
          <p14:tracePt t="29813" x="3357563" y="4003675"/>
          <p14:tracePt t="29817" x="3357563" y="4044950"/>
          <p14:tracePt t="29821" x="3368675" y="4105275"/>
          <p14:tracePt t="29825" x="3387725" y="4154488"/>
          <p14:tracePt t="29829" x="3398838" y="4216400"/>
          <p14:tracePt t="29833" x="3398838" y="4265613"/>
          <p14:tracePt t="29837" x="3408363" y="4316413"/>
          <p14:tracePt t="29841" x="3417888" y="4367213"/>
          <p14:tracePt t="29845" x="3429000" y="4427538"/>
          <p14:tracePt t="29850" x="3438525" y="4467225"/>
          <p14:tracePt t="29853" x="3459163" y="4527550"/>
          <p14:tracePt t="29857" x="3489325" y="4568825"/>
          <p14:tracePt t="29861" x="3509963" y="4598988"/>
          <p14:tracePt t="29867" x="3529013" y="4649788"/>
          <p14:tracePt t="29870" x="3559175" y="4689475"/>
          <p14:tracePt t="29873" x="3589338" y="4730750"/>
          <p14:tracePt t="29877" x="3609975" y="4760913"/>
          <p14:tracePt t="29881" x="3630613" y="4779963"/>
          <p14:tracePt t="29885" x="3651250" y="4810125"/>
          <p14:tracePt t="29890" x="3681413" y="4830763"/>
          <p14:tracePt t="29893" x="3711575" y="4860925"/>
          <p14:tracePt t="29901" x="3771900" y="4921250"/>
          <p14:tracePt t="29905" x="3802063" y="4941888"/>
          <p14:tracePt t="29909" x="3832225" y="4941888"/>
          <p14:tracePt t="29913" x="3862388" y="4981575"/>
          <p14:tracePt t="29917" x="3892550" y="4992688"/>
          <p14:tracePt t="29922" x="3922713" y="5022850"/>
          <p14:tracePt t="29925" x="3952875" y="5041900"/>
          <p14:tracePt t="29929" x="3973513" y="5062538"/>
          <p14:tracePt t="29933" x="4013200" y="5092700"/>
          <p14:tracePt t="29937" x="4043363" y="5122863"/>
          <p14:tracePt t="29941" x="4064000" y="5133975"/>
          <p14:tracePt t="29945" x="4103688" y="5153025"/>
          <p14:tracePt t="29950" x="4124325" y="5173663"/>
          <p14:tracePt t="29953" x="4154488" y="5194300"/>
          <p14:tracePt t="29957" x="4195763" y="5224463"/>
          <p14:tracePt t="29961" x="4214813" y="5224463"/>
          <p14:tracePt t="29967" x="4244975" y="5254625"/>
          <p14:tracePt t="29969" x="4265613" y="5264150"/>
          <p14:tracePt t="29973" x="4305300" y="5284788"/>
          <p14:tracePt t="29977" x="4337050" y="5314950"/>
          <p14:tracePt t="29981" x="4356100" y="5314950"/>
          <p14:tracePt t="29986" x="4386263" y="5324475"/>
          <p14:tracePt t="29989" x="4416425" y="5324475"/>
          <p14:tracePt t="29993" x="4446588" y="5335588"/>
          <p14:tracePt t="29997" x="4476750" y="5345113"/>
          <p14:tracePt t="30001" x="4497388" y="5354638"/>
          <p14:tracePt t="30005" x="4527550" y="5354638"/>
          <p14:tracePt t="30009" x="4548188" y="5375275"/>
          <p14:tracePt t="30013" x="4578350" y="5375275"/>
          <p14:tracePt t="30017" x="4608513" y="5384800"/>
          <p14:tracePt t="30021" x="4638675" y="5395913"/>
          <p14:tracePt t="30025" x="4668838" y="5405438"/>
          <p14:tracePt t="30029" x="4699000" y="5426075"/>
          <p14:tracePt t="30033" x="4719638" y="5426075"/>
          <p14:tracePt t="30037" x="4749800" y="5446713"/>
          <p14:tracePt t="30041" x="4779963" y="5456238"/>
          <p14:tracePt t="30045" x="4810125" y="5465763"/>
          <p14:tracePt t="30050" x="4840288" y="5486400"/>
          <p14:tracePt t="30053" x="4860925" y="5495925"/>
          <p14:tracePt t="30057" x="4891088" y="5495925"/>
          <p14:tracePt t="30061" x="4921250" y="5516563"/>
          <p14:tracePt t="30067" x="4951413" y="5526088"/>
          <p14:tracePt t="30069" x="4981575" y="5537200"/>
          <p14:tracePt t="30073" x="5002213" y="5546725"/>
          <p14:tracePt t="30077" x="5122863" y="5546725"/>
          <p14:tracePt t="30081" x="5203825" y="5546725"/>
          <p14:tracePt t="30085" x="5254625" y="5556250"/>
          <p14:tracePt t="30089" x="5314950" y="5576888"/>
          <p14:tracePt t="30093" x="5324475" y="5576888"/>
          <p14:tracePt t="30097" x="5345113" y="5576888"/>
          <p14:tracePt t="30101" x="5364163" y="5576888"/>
          <p14:tracePt t="30105" x="5395913" y="5576888"/>
          <p14:tracePt t="30109" x="5426075" y="5567363"/>
          <p14:tracePt t="30113" x="5456238" y="5567363"/>
          <p14:tracePt t="30117" x="5486400" y="5567363"/>
          <p14:tracePt t="30121" x="5495925" y="5556250"/>
          <p14:tracePt t="30125" x="5526088" y="5556250"/>
          <p14:tracePt t="30129" x="5546725" y="5556250"/>
          <p14:tracePt t="30133" x="5567363" y="5546725"/>
          <p14:tracePt t="30137" x="5597525" y="5526088"/>
          <p14:tracePt t="30141" x="5616575" y="5526088"/>
          <p14:tracePt t="30145" x="5646738" y="5507038"/>
          <p14:tracePt t="30150" x="5676900" y="5495925"/>
          <p14:tracePt t="30153" x="5707063" y="5495925"/>
          <p14:tracePt t="30157" x="5737225" y="5465763"/>
          <p14:tracePt t="30161" x="5757863" y="5456238"/>
          <p14:tracePt t="30167" x="5848350" y="5435600"/>
          <p14:tracePt t="30169" x="5919788" y="5416550"/>
          <p14:tracePt t="30173" x="5989638" y="5395913"/>
          <p14:tracePt t="30177" x="6049963" y="5365750"/>
          <p14:tracePt t="30181" x="6091238" y="5335588"/>
          <p14:tracePt t="30185" x="6151563" y="5305425"/>
          <p14:tracePt t="30189" x="6221413" y="5264150"/>
          <p14:tracePt t="30193" x="6272213" y="5233988"/>
          <p14:tracePt t="30197" x="6332538" y="5203825"/>
          <p14:tracePt t="30201" x="6383338" y="5173663"/>
          <p14:tracePt t="30205" x="6413500" y="5153025"/>
          <p14:tracePt t="30209" x="6464300" y="5113338"/>
          <p14:tracePt t="30213" x="6515100" y="5083175"/>
          <p14:tracePt t="30217" x="6545263" y="5053013"/>
          <p14:tracePt t="30221" x="6584950" y="5022850"/>
          <p14:tracePt t="30225" x="6624638" y="4992688"/>
          <p14:tracePt t="30229" x="6675438" y="4951413"/>
          <p14:tracePt t="30233" x="6726238" y="4911725"/>
          <p14:tracePt t="30237" x="6777038" y="4860925"/>
          <p14:tracePt t="30241" x="6816725" y="4821238"/>
          <p14:tracePt t="30245" x="6846888" y="4779963"/>
          <p14:tracePt t="30249" x="6888163" y="4719638"/>
          <p14:tracePt t="30253" x="6927850" y="4659313"/>
          <p14:tracePt t="30257" x="6967538" y="4598988"/>
          <p14:tracePt t="30261" x="6999288" y="4527550"/>
          <p14:tracePt t="30266" x="7048500" y="4448175"/>
          <p14:tracePt t="30270" x="7089775" y="4376738"/>
          <p14:tracePt t="30273" x="7129463" y="4306888"/>
          <p14:tracePt t="30277" x="7159625" y="4235450"/>
          <p14:tracePt t="30281" x="7180263" y="4175125"/>
          <p14:tracePt t="30285" x="7210425" y="4105275"/>
          <p14:tracePt t="30290" x="7240588" y="4054475"/>
          <p14:tracePt t="30293" x="7250113" y="4013200"/>
          <p14:tracePt t="30297" x="7270750" y="3963988"/>
          <p14:tracePt t="30301" x="7291388" y="3922713"/>
          <p14:tracePt t="30305" x="7310438" y="3892550"/>
          <p14:tracePt t="30309" x="7342188" y="3862388"/>
          <p14:tracePt t="30313" x="7351713" y="3852863"/>
          <p14:tracePt t="30317" x="7381875" y="3832225"/>
          <p14:tracePt t="30322" x="7402513" y="3792538"/>
          <p14:tracePt t="30325" x="7432675" y="3771900"/>
          <p14:tracePt t="30329" x="7451725" y="3741738"/>
          <p14:tracePt t="30333" x="7472363" y="3711575"/>
          <p14:tracePt t="30337" x="7502525" y="3690938"/>
          <p14:tracePt t="30341" x="7513638" y="3670300"/>
          <p14:tracePt t="30345" x="7543800" y="3651250"/>
          <p14:tracePt t="30350" x="7562850" y="3630613"/>
          <p14:tracePt t="30353" x="7573963" y="3609975"/>
          <p14:tracePt t="30357" x="7604125" y="3590925"/>
          <p14:tracePt t="30361" x="7604125" y="3570288"/>
          <p14:tracePt t="30366" x="7623175" y="3549650"/>
          <p14:tracePt t="30370" x="7634288" y="3519488"/>
          <p14:tracePt t="30373" x="7653338" y="3509963"/>
          <p14:tracePt t="30377" x="7664450" y="3489325"/>
          <p14:tracePt t="30381" x="7664450" y="3468688"/>
          <p14:tracePt t="30385" x="7683500" y="3449638"/>
          <p14:tracePt t="30389" x="7694613" y="3429000"/>
          <p14:tracePt t="30393" x="7694613" y="3419475"/>
          <p14:tracePt t="30397" x="7694613" y="3408363"/>
          <p14:tracePt t="30402" x="7715250" y="3378200"/>
          <p14:tracePt t="30405" x="7715250" y="3368675"/>
          <p14:tracePt t="30409" x="7715250" y="3359150"/>
          <p14:tracePt t="30413" x="7715250" y="3348038"/>
          <p14:tracePt t="30417" x="7715250" y="3338513"/>
          <p14:tracePt t="30421" x="7715250" y="3317875"/>
          <p14:tracePt t="30425" x="7715250" y="3308350"/>
          <p14:tracePt t="30429" x="7724775" y="3287713"/>
          <p14:tracePt t="30433" x="7734300" y="3278188"/>
          <p14:tracePt t="30437" x="7734300" y="3257550"/>
          <p14:tracePt t="30441" x="7734300" y="3236913"/>
          <p14:tracePt t="30445" x="7734300" y="3227388"/>
          <p14:tracePt t="30450" x="7734300" y="3217863"/>
          <p14:tracePt t="30453" x="7734300" y="3187700"/>
          <p14:tracePt t="30461" x="7734300" y="3155950"/>
          <p14:tracePt t="30466" x="7734300" y="3136900"/>
          <p14:tracePt t="30469" x="7734300" y="3116263"/>
          <p14:tracePt t="30473" x="7734300" y="3106738"/>
          <p14:tracePt t="30477" x="7734300" y="3076575"/>
          <p14:tracePt t="30483" x="7734300" y="3046413"/>
          <p14:tracePt t="30485" x="7734300" y="3025775"/>
          <p14:tracePt t="30489" x="7734300" y="2995613"/>
          <p14:tracePt t="30493" x="7734300" y="2965450"/>
          <p14:tracePt t="30497" x="7734300" y="2944813"/>
          <p14:tracePt t="30501" x="7734300" y="2914650"/>
          <p14:tracePt t="30505" x="7734300" y="2884488"/>
          <p14:tracePt t="30509" x="7734300" y="2854325"/>
          <p14:tracePt t="30513" x="7734300" y="2833688"/>
          <p14:tracePt t="30517" x="7734300" y="2803525"/>
          <p14:tracePt t="30521" x="7734300" y="2773363"/>
          <p14:tracePt t="30525" x="7734300" y="2752725"/>
          <p14:tracePt t="30530" x="7734300" y="2722563"/>
          <p14:tracePt t="30533" x="7734300" y="2692400"/>
          <p14:tracePt t="30537" x="7734300" y="2673350"/>
          <p14:tracePt t="30541" x="7734300" y="2601913"/>
          <p14:tracePt t="30545" x="7715250" y="2541588"/>
          <p14:tracePt t="30549" x="7694613" y="2490788"/>
          <p14:tracePt t="30553" x="7653338" y="2430463"/>
          <p14:tracePt t="30557" x="7613650" y="2390775"/>
          <p14:tracePt t="30561" x="7583488" y="2349500"/>
          <p14:tracePt t="30566" x="7543800" y="2309813"/>
          <p14:tracePt t="30569" x="7493000" y="2279650"/>
          <p14:tracePt t="30573" x="7462838" y="2238375"/>
          <p14:tracePt t="30577" x="7421563" y="2208213"/>
          <p14:tracePt t="30583" x="7361238" y="2168525"/>
          <p14:tracePt t="30585" x="7310438" y="2127250"/>
          <p14:tracePt t="30589" x="7250113" y="2108200"/>
          <p14:tracePt t="30593" x="7189788" y="2078038"/>
          <p14:tracePt t="30597" x="7138988" y="2047875"/>
          <p14:tracePt t="30601" x="7069138" y="2027238"/>
          <p14:tracePt t="30605" x="7008813" y="2006600"/>
          <p14:tracePt t="30609" x="6937375" y="1976438"/>
          <p14:tracePt t="30613" x="6846888" y="1925638"/>
          <p14:tracePt t="30617" x="6777038" y="1906588"/>
          <p14:tracePt t="30621" x="6675438" y="1876425"/>
          <p14:tracePt t="30625" x="6594475" y="1855788"/>
          <p14:tracePt t="30629" x="6484938" y="1835150"/>
          <p14:tracePt t="30633" x="6362700" y="1804988"/>
          <p14:tracePt t="30637" x="6232525" y="1774825"/>
          <p14:tracePt t="30641" x="6111875" y="1754188"/>
          <p14:tracePt t="30645" x="6000750" y="1724025"/>
          <p14:tracePt t="30649" x="5878513" y="1704975"/>
          <p14:tracePt t="30653" x="5748338" y="1663700"/>
          <p14:tracePt t="30657" x="5637213" y="1633538"/>
          <p14:tracePt t="30661" x="5535613" y="1612900"/>
          <p14:tracePt t="30666" x="5445125" y="1603375"/>
          <p14:tracePt t="30669" x="5364163" y="1582738"/>
          <p14:tracePt t="30673" x="5303838" y="1573213"/>
          <p14:tracePt t="30677" x="5264150" y="1573213"/>
          <p14:tracePt t="30683" x="5254625" y="1573213"/>
          <p14:tracePt t="30685" x="5233988" y="1573213"/>
          <p14:tracePt t="30689" x="5224463" y="1573213"/>
          <p14:tracePt t="30697" x="5213350" y="1573213"/>
          <p14:tracePt t="30701" x="5203825" y="1573213"/>
          <p14:tracePt t="30705" x="5173663" y="1573213"/>
          <p14:tracePt t="30709" x="5162550" y="1573213"/>
          <p14:tracePt t="30717" x="5143500" y="1573213"/>
          <p14:tracePt t="30721" x="5132388" y="1582738"/>
          <p14:tracePt t="30725" x="5113338" y="1624013"/>
          <p14:tracePt t="30729" x="5102225" y="1674813"/>
          <p14:tracePt t="30733" x="5092700" y="1693863"/>
          <p14:tracePt t="30737" x="5072063" y="1735138"/>
          <p14:tracePt t="30741" x="5032375" y="1795463"/>
          <p14:tracePt t="30745" x="5011738" y="1855788"/>
          <p14:tracePt t="30749" x="4981575" y="1916113"/>
          <p14:tracePt t="30753" x="4951413" y="1987550"/>
          <p14:tracePt t="30757" x="4921250" y="2066925"/>
          <p14:tracePt t="30761" x="4891088" y="2138363"/>
          <p14:tracePt t="30766" x="4849813" y="2238375"/>
          <p14:tracePt t="30769" x="4789488" y="2330450"/>
          <p14:tracePt t="30773" x="4740275" y="2409825"/>
          <p14:tracePt t="30777" x="4678363" y="2511425"/>
          <p14:tracePt t="30783" x="4629150" y="2611438"/>
          <p14:tracePt t="30786" x="4557713" y="2713038"/>
          <p14:tracePt t="30789" x="4497388" y="2813050"/>
          <p14:tracePt t="30793" x="4427538" y="2914650"/>
          <p14:tracePt t="30797" x="4367213" y="3016250"/>
          <p14:tracePt t="30801" x="4295775" y="3116263"/>
          <p14:tracePt t="30805" x="4225925" y="3197225"/>
          <p14:tracePt t="30809" x="4175125" y="3287713"/>
          <p14:tracePt t="30813" x="4124325" y="3368675"/>
          <p14:tracePt t="30817" x="4064000" y="3449638"/>
          <p14:tracePt t="30821" x="4024313" y="3519488"/>
          <p14:tracePt t="30825" x="3994150" y="3579813"/>
          <p14:tracePt t="30829" x="3952875" y="3651250"/>
          <p14:tracePt t="30833" x="3932238" y="3711575"/>
          <p14:tracePt t="30837" x="3902075" y="3771900"/>
          <p14:tracePt t="30841" x="3892550" y="3811588"/>
          <p14:tracePt t="30845" x="3892550" y="3862388"/>
          <p14:tracePt t="30849" x="3883025" y="3903663"/>
          <p14:tracePt t="30853" x="3862388" y="3933825"/>
          <p14:tracePt t="30857" x="3852863" y="3983038"/>
          <p14:tracePt t="30861" x="3841750" y="4024313"/>
          <p14:tracePt t="30866" x="3832225" y="4064000"/>
          <p14:tracePt t="30870" x="3832225" y="4124325"/>
          <p14:tracePt t="30873" x="3832225" y="4175125"/>
          <p14:tracePt t="30877" x="3832225" y="4235450"/>
          <p14:tracePt t="30882" x="3832225" y="4276725"/>
          <p14:tracePt t="30885" x="3832225" y="4316413"/>
          <p14:tracePt t="30889" x="3832225" y="4367213"/>
          <p14:tracePt t="30893" x="3832225" y="4427538"/>
          <p14:tracePt t="30897" x="3832225" y="4478338"/>
          <p14:tracePt t="30916" x="3892550" y="4679950"/>
          <p14:tracePt t="30917" x="3913188" y="4740275"/>
          <p14:tracePt t="30921" x="3943350" y="4800600"/>
          <p14:tracePt t="30925" x="3973513" y="4851400"/>
          <p14:tracePt t="30929" x="4003675" y="4911725"/>
          <p14:tracePt t="30933" x="4013200" y="4951413"/>
          <p14:tracePt t="30937" x="4043363" y="5002213"/>
          <p14:tracePt t="30941" x="4073525" y="5032375"/>
          <p14:tracePt t="30945" x="4103688" y="5073650"/>
          <p14:tracePt t="30949" x="4133850" y="5103813"/>
          <p14:tracePt t="30953" x="4165600" y="5143500"/>
          <p14:tracePt t="30957" x="4195763" y="5183188"/>
          <p14:tracePt t="30961" x="4225925" y="5213350"/>
          <p14:tracePt t="30966" x="4275138" y="5264150"/>
          <p14:tracePt t="30969" x="4316413" y="5294313"/>
          <p14:tracePt t="30973" x="4367213" y="5335588"/>
          <p14:tracePt t="30978" x="4416425" y="5354638"/>
          <p14:tracePt t="30982" x="4487863" y="5395913"/>
          <p14:tracePt t="30986" x="4548188" y="5426075"/>
          <p14:tracePt t="30989" x="4618038" y="5465763"/>
          <p14:tracePt t="30993" x="4710113" y="5495925"/>
          <p14:tracePt t="30997" x="4779963" y="5516563"/>
          <p14:tracePt t="31001" x="4849813" y="5546725"/>
          <p14:tracePt t="31005" x="4930775" y="5567363"/>
          <p14:tracePt t="31009" x="5002213" y="5588000"/>
          <p14:tracePt t="31013" x="5083175" y="5607050"/>
          <p14:tracePt t="31017" x="5153025" y="5627688"/>
          <p14:tracePt t="31021" x="5243513" y="5648325"/>
          <p14:tracePt t="31025" x="5334000" y="5678488"/>
          <p14:tracePt t="31029" x="5435600" y="5697538"/>
          <p14:tracePt t="31033" x="5526088" y="5718175"/>
          <p14:tracePt t="31037" x="5627688" y="5727700"/>
          <p14:tracePt t="31041" x="5718175" y="5748338"/>
          <p14:tracePt t="31045" x="5818188" y="5768975"/>
          <p14:tracePt t="31049" x="5929313" y="5778500"/>
          <p14:tracePt t="31053" x="6019800" y="5789613"/>
          <p14:tracePt t="31057" x="6100763" y="5799138"/>
          <p14:tracePt t="31061" x="6202363" y="5808663"/>
          <p14:tracePt t="31065" x="6292850" y="5829300"/>
          <p14:tracePt t="31070" x="6392863" y="5838825"/>
          <p14:tracePt t="31073" x="6484938" y="5838825"/>
          <p14:tracePt t="31077" x="6564313" y="5838825"/>
          <p14:tracePt t="31082" x="6645275" y="5838825"/>
          <p14:tracePt t="31086" x="6726238" y="5838825"/>
          <p14:tracePt t="31089" x="6807200" y="5838825"/>
          <p14:tracePt t="31093" x="6907213" y="5838825"/>
          <p14:tracePt t="31099" x="6988175" y="5838825"/>
          <p14:tracePt t="31101" x="7078663" y="5838825"/>
          <p14:tracePt t="31105" x="7159625" y="5838825"/>
          <p14:tracePt t="31109" x="7250113" y="5838825"/>
          <p14:tracePt t="31115" x="7351713" y="5838825"/>
          <p14:tracePt t="31119" x="7442200" y="5838825"/>
          <p14:tracePt t="31123" x="7532688" y="5838825"/>
          <p14:tracePt t="31127" x="7634288" y="5838825"/>
          <p14:tracePt t="31132" x="7734300" y="5838825"/>
          <p14:tracePt t="31135" x="7845425" y="5838825"/>
          <p14:tracePt t="31139" x="7935913" y="5838825"/>
          <p14:tracePt t="31143" x="8016875" y="5838825"/>
          <p14:tracePt t="31148" x="8107363" y="5838825"/>
          <p14:tracePt t="31151" x="8197850" y="5838825"/>
          <p14:tracePt t="31155" x="8278813" y="5819775"/>
          <p14:tracePt t="31159" x="8350250" y="5799138"/>
          <p14:tracePt t="31163" x="8410575" y="5768975"/>
          <p14:tracePt t="31168" x="8470900" y="5738813"/>
          <p14:tracePt t="31171" x="8521700" y="5697538"/>
          <p14:tracePt t="31175" x="8551863" y="5667375"/>
          <p14:tracePt t="31179" x="8591550" y="5627688"/>
          <p14:tracePt t="31183" x="8621713" y="5576888"/>
          <p14:tracePt t="31187" x="8642350" y="5537200"/>
          <p14:tracePt t="31191" x="8672513" y="5456238"/>
          <p14:tracePt t="31195" x="8693150" y="5384800"/>
          <p14:tracePt t="31199" x="8702675" y="5294313"/>
          <p14:tracePt t="31203" x="8702675" y="5203825"/>
          <p14:tracePt t="31207" x="8702675" y="5092700"/>
          <p14:tracePt t="31211" x="8702675" y="5002213"/>
          <p14:tracePt t="31215" x="8702675" y="4891088"/>
          <p14:tracePt t="31219" x="8693150" y="4779963"/>
          <p14:tracePt t="31223" x="8682038" y="4689475"/>
          <p14:tracePt t="31227" x="8662988" y="4589463"/>
          <p14:tracePt t="31232" x="8642350" y="4508500"/>
          <p14:tracePt t="31235" x="8612188" y="4406900"/>
          <p14:tracePt t="31239" x="8582025" y="4316413"/>
          <p14:tracePt t="31243" x="8540750" y="4225925"/>
          <p14:tracePt t="31248" x="8501063" y="4144963"/>
          <p14:tracePt t="31251" x="8461375" y="4054475"/>
          <p14:tracePt t="31255" x="8431213" y="3963988"/>
          <p14:tracePt t="31259" x="8401050" y="3873500"/>
          <p14:tracePt t="31263" x="8329613" y="3771900"/>
          <p14:tracePt t="31267" x="8259763" y="3690938"/>
          <p14:tracePt t="31271" x="8197850" y="3590925"/>
          <p14:tracePt t="31275" x="8128000" y="3498850"/>
          <p14:tracePt t="31279" x="8058150" y="3408363"/>
          <p14:tracePt t="31283" x="7986713" y="3327400"/>
          <p14:tracePt t="31287" x="7916863" y="3236913"/>
          <p14:tracePt t="31291" x="7845425" y="3146425"/>
          <p14:tracePt t="31295" x="7764463" y="3055938"/>
          <p14:tracePt t="31299" x="7694613" y="2974975"/>
          <p14:tracePt t="31303" x="7613650" y="2884488"/>
          <p14:tracePt t="31307" x="7553325" y="2803525"/>
          <p14:tracePt t="31311" x="7472363" y="2733675"/>
          <p14:tracePt t="31315" x="7402513" y="2652713"/>
          <p14:tracePt t="31319" x="7331075" y="2592388"/>
          <p14:tracePt t="31323" x="7270750" y="2541588"/>
          <p14:tracePt t="31327" x="7231063" y="2501900"/>
          <p14:tracePt t="31332" x="7180263" y="2460625"/>
          <p14:tracePt t="31335" x="7159625" y="2451100"/>
          <p14:tracePt t="31339" x="7129463" y="2430463"/>
          <p14:tracePt t="31343" x="7108825" y="2430463"/>
          <p14:tracePt t="31348" x="7099300" y="2420938"/>
          <p14:tracePt t="31351" x="7089775" y="2409825"/>
          <p14:tracePt t="31355" x="7078663" y="2390775"/>
          <p14:tracePt t="31359" x="7059613" y="2390775"/>
          <p14:tracePt t="31363" x="7038975" y="2370138"/>
          <p14:tracePt t="31368" x="7008813" y="2349500"/>
          <p14:tracePt t="31371" x="6988175" y="2349500"/>
          <p14:tracePt t="31375" x="6958013" y="2330450"/>
          <p14:tracePt t="31379" x="6937375" y="2319338"/>
          <p14:tracePt t="31383" x="6907213" y="2289175"/>
          <p14:tracePt t="31387" x="6867525" y="2268538"/>
          <p14:tracePt t="31391" x="6846888" y="2249488"/>
          <p14:tracePt t="31395" x="6816725" y="2219325"/>
          <p14:tracePt t="31399" x="6786563" y="2198688"/>
          <p14:tracePt t="31403" x="6756400" y="2189163"/>
          <p14:tracePt t="31407" x="6545263" y="2168525"/>
          <p14:tracePt t="31411" x="6413500" y="2159000"/>
          <p14:tracePt t="31415" x="6302375" y="2138363"/>
          <p14:tracePt t="31419" x="6191250" y="2108200"/>
          <p14:tracePt t="31423" x="6091238" y="2087563"/>
          <p14:tracePt t="31427" x="5980113" y="2078038"/>
          <p14:tracePt t="31432" x="5868988" y="2066925"/>
          <p14:tracePt t="31435" x="5757863" y="2057400"/>
          <p14:tracePt t="31439" x="5657850" y="2057400"/>
          <p14:tracePt t="31443" x="5556250" y="2057400"/>
          <p14:tracePt t="31448" x="5475288" y="2057400"/>
          <p14:tracePt t="31451" x="5414963" y="2057400"/>
          <p14:tracePt t="31455" x="5345113" y="2057400"/>
          <p14:tracePt t="31459" x="5303838" y="2057400"/>
          <p14:tracePt t="31463" x="5294313" y="2057400"/>
          <p14:tracePt t="31467" x="5264150" y="2057400"/>
          <p14:tracePt t="31471" x="5243513" y="2057400"/>
          <p14:tracePt t="31475" x="5224463" y="2066925"/>
          <p14:tracePt t="31479" x="5213350" y="2066925"/>
          <p14:tracePt t="31483" x="5213350" y="2078038"/>
          <p14:tracePt t="31491" x="5203825" y="2087563"/>
          <p14:tracePt t="31495" x="5192713" y="2097088"/>
          <p14:tracePt t="31500" x="5183188" y="2097088"/>
          <p14:tracePt t="31504" x="5162550" y="2108200"/>
          <p14:tracePt t="31507" x="5162550" y="2117725"/>
          <p14:tracePt t="31511" x="5132388" y="2159000"/>
          <p14:tracePt t="31515" x="5132388" y="2168525"/>
          <p14:tracePt t="31519" x="5113338" y="2198688"/>
          <p14:tracePt t="31523" x="5092700" y="2238375"/>
          <p14:tracePt t="31527" x="5083175" y="2259013"/>
          <p14:tracePt t="31531" x="5041900" y="2289175"/>
          <p14:tracePt t="31535" x="5032375" y="2309813"/>
          <p14:tracePt t="31539" x="5002213" y="2349500"/>
          <p14:tracePt t="31543" x="4972050" y="2379663"/>
          <p14:tracePt t="31548" x="4951413" y="2409825"/>
          <p14:tracePt t="31551" x="4911725" y="2439988"/>
          <p14:tracePt t="31555" x="4891088" y="2470150"/>
          <p14:tracePt t="31559" x="4789488" y="2692400"/>
          <p14:tracePt t="31564" x="4699000" y="2854325"/>
          <p14:tracePt t="31568" x="4618038" y="2954338"/>
          <p14:tracePt t="31571" x="4548188" y="3055938"/>
          <p14:tracePt t="31575" x="4487863" y="3125788"/>
          <p14:tracePt t="31579" x="4427538" y="3197225"/>
          <p14:tracePt t="31583" x="4356100" y="3267075"/>
          <p14:tracePt t="31587" x="4305300" y="3317875"/>
          <p14:tracePt t="31591" x="4256088" y="3378200"/>
          <p14:tracePt t="31595" x="4214813" y="3429000"/>
          <p14:tracePt t="31599" x="4184650" y="3459163"/>
          <p14:tracePt t="31603" x="4154488" y="3509963"/>
          <p14:tracePt t="31607" x="4154488" y="3519488"/>
          <p14:tracePt t="31611" x="4133850" y="3549650"/>
          <p14:tracePt t="31615" x="4133850" y="3570288"/>
          <p14:tracePt t="31619" x="4133850" y="3579813"/>
          <p14:tracePt t="31623" x="4124325" y="3590925"/>
          <p14:tracePt t="31627" x="4124325" y="3609975"/>
          <p14:tracePt t="31631" x="4114800" y="3621088"/>
          <p14:tracePt t="31635" x="4114800" y="3630613"/>
          <p14:tracePt t="31639" x="4114800" y="3651250"/>
          <p14:tracePt t="31643" x="4114800" y="3670300"/>
          <p14:tracePt t="31648" x="4094163" y="3690938"/>
          <p14:tracePt t="31651" x="4094163" y="3711575"/>
          <p14:tracePt t="31655" x="4084638" y="3721100"/>
          <p14:tracePt t="31659" x="4084638" y="3751263"/>
          <p14:tracePt t="31665" x="4064000" y="3771900"/>
          <p14:tracePt t="31667" x="4064000" y="3792538"/>
          <p14:tracePt t="31671" x="4064000" y="3811588"/>
          <p14:tracePt t="31675" x="4054475" y="3841750"/>
          <p14:tracePt t="31679" x="4054475" y="3862388"/>
          <p14:tracePt t="31683" x="4054475" y="3892550"/>
          <p14:tracePt t="31687" x="4054475" y="3913188"/>
          <p14:tracePt t="31691" x="4054475" y="3933825"/>
          <p14:tracePt t="31695" x="4054475" y="3963988"/>
          <p14:tracePt t="31699" x="4054475" y="3983038"/>
          <p14:tracePt t="31703" x="4054475" y="4013200"/>
          <p14:tracePt t="31707" x="4054475" y="4033838"/>
          <p14:tracePt t="31711" x="4054475" y="4064000"/>
          <p14:tracePt t="31715" x="4054475" y="4084638"/>
          <p14:tracePt t="31719" x="4054475" y="4105275"/>
          <p14:tracePt t="31723" x="4054475" y="4124325"/>
          <p14:tracePt t="31727" x="4054475" y="4144963"/>
          <p14:tracePt t="31731" x="4054475" y="4175125"/>
          <p14:tracePt t="31735" x="4054475" y="4184650"/>
          <p14:tracePt t="31739" x="4054475" y="4195763"/>
          <p14:tracePt t="31743" x="4073525" y="4216400"/>
          <p14:tracePt t="31748" x="4073525" y="4225925"/>
          <p14:tracePt t="31751" x="4084638" y="4246563"/>
          <p14:tracePt t="31755" x="4084638" y="4256088"/>
          <p14:tracePt t="31759" x="4094163" y="4265613"/>
          <p14:tracePt t="31764" x="4114800" y="4286250"/>
          <p14:tracePt t="31771" x="4124325" y="4306888"/>
          <p14:tracePt t="31775" x="4133850" y="4306888"/>
          <p14:tracePt t="31779" x="4144963" y="4316413"/>
          <p14:tracePt t="31783" x="4154488" y="4337050"/>
          <p14:tracePt t="31787" x="4175125" y="4346575"/>
          <p14:tracePt t="31791" x="4184650" y="4367213"/>
          <p14:tracePt t="31795" x="4205288" y="4376738"/>
          <p14:tracePt t="31799" x="4214813" y="4397375"/>
          <p14:tracePt t="31803" x="4244975" y="4406900"/>
          <p14:tracePt t="31807" x="4265613" y="4427538"/>
          <p14:tracePt t="31811" x="4295775" y="4437063"/>
          <p14:tracePt t="31815" x="4316413" y="4457700"/>
          <p14:tracePt t="31819" x="4346575" y="4467225"/>
          <p14:tracePt t="31823" x="4386263" y="4497388"/>
          <p14:tracePt t="31827" x="4397375" y="4508500"/>
          <p14:tracePt t="31831" x="4437063" y="4538663"/>
          <p14:tracePt t="31836" x="4446588" y="4538663"/>
          <p14:tracePt t="31839" x="4476750" y="4568825"/>
          <p14:tracePt t="31843" x="4518025" y="4589463"/>
          <p14:tracePt t="31848" x="4538663" y="4619625"/>
          <p14:tracePt t="31851" x="4557713" y="4629150"/>
          <p14:tracePt t="31855" x="4598988" y="4649788"/>
          <p14:tracePt t="31859" x="4608513" y="4659313"/>
          <p14:tracePt t="31865" x="4638675" y="4668838"/>
          <p14:tracePt t="31867" x="4659313" y="4679950"/>
          <p14:tracePt t="31871" x="4689475" y="4699000"/>
          <p14:tracePt t="31875" x="4710113" y="4710113"/>
          <p14:tracePt t="31879" x="4740275" y="4710113"/>
          <p14:tracePt t="31883" x="4770438" y="4730750"/>
          <p14:tracePt t="31887" x="4789488" y="4740275"/>
          <p14:tracePt t="31891" x="4819650" y="4749800"/>
          <p14:tracePt t="31895" x="4849813" y="4760913"/>
          <p14:tracePt t="31899" x="4881563" y="4760913"/>
          <p14:tracePt t="31915" x="4991100" y="4791075"/>
          <p14:tracePt t="31919" x="5011738" y="4791075"/>
          <p14:tracePt t="31923" x="5041900" y="4791075"/>
          <p14:tracePt t="31927" x="5062538" y="4791075"/>
          <p14:tracePt t="31931" x="5092700" y="4800600"/>
          <p14:tracePt t="31935" x="5122863" y="4800600"/>
          <p14:tracePt t="31939" x="5153025" y="4810125"/>
          <p14:tracePt t="31943" x="5254625" y="4821238"/>
          <p14:tracePt t="31948" x="5345113" y="4821238"/>
          <p14:tracePt t="31951" x="5426075" y="4821238"/>
          <p14:tracePt t="31955" x="5495925" y="4821238"/>
          <p14:tracePt t="31959" x="5567363" y="4821238"/>
          <p14:tracePt t="31964" x="5637213" y="4821238"/>
          <p14:tracePt t="31967" x="5697538" y="4821238"/>
          <p14:tracePt t="31971" x="5757863" y="4821238"/>
          <p14:tracePt t="31975" x="5829300" y="4821238"/>
          <p14:tracePt t="31979" x="5878513" y="4821238"/>
          <p14:tracePt t="31983" x="5929313" y="4821238"/>
          <p14:tracePt t="31987" x="5970588" y="4821238"/>
          <p14:tracePt t="31991" x="6019800" y="4821238"/>
          <p14:tracePt t="31995" x="6070600" y="4821238"/>
          <p14:tracePt t="31999" x="6080125" y="4821238"/>
          <p14:tracePt t="32003" x="6100763" y="4821238"/>
          <p14:tracePt t="32007" x="6121400" y="4821238"/>
          <p14:tracePt t="32011" x="6151563" y="4821238"/>
          <p14:tracePt t="32015" x="6181725" y="4821238"/>
          <p14:tracePt t="32019" x="6211888" y="4821238"/>
          <p14:tracePt t="32023" x="6242050" y="4821238"/>
          <p14:tracePt t="32031" x="6262688" y="4821238"/>
          <p14:tracePt t="32035" x="6292850" y="4830763"/>
          <p14:tracePt t="32039" x="6313488" y="4830763"/>
          <p14:tracePt t="32043" x="6343650" y="4830763"/>
          <p14:tracePt t="32048" x="6353175" y="4830763"/>
          <p14:tracePt t="32051" x="6362700" y="4830763"/>
          <p14:tracePt t="32055" x="6383338" y="4851400"/>
          <p14:tracePt t="32059" x="6403975" y="4851400"/>
          <p14:tracePt t="32291" x="6413500" y="4851400"/>
          <p14:tracePt t="32295" x="6413500" y="4840288"/>
          <p14:tracePt t="32299" x="6413500" y="4830763"/>
          <p14:tracePt t="32303" x="6413500" y="4810125"/>
          <p14:tracePt t="32307" x="6413500" y="4791075"/>
          <p14:tracePt t="32311" x="6413500" y="4770438"/>
          <p14:tracePt t="32315" x="6413500" y="4740275"/>
          <p14:tracePt t="32319" x="6413500" y="4730750"/>
          <p14:tracePt t="32323" x="6413500" y="4710113"/>
          <p14:tracePt t="32327" x="6413500" y="4699000"/>
          <p14:tracePt t="32331" x="6413500" y="4689475"/>
          <p14:tracePt t="32335" x="6413500" y="4679950"/>
          <p14:tracePt t="32339" x="6413500" y="4668838"/>
          <p14:tracePt t="32343" x="6413500" y="4659313"/>
          <p14:tracePt t="32347" x="6423025" y="4659313"/>
          <p14:tracePt t="32351" x="6434138" y="4659313"/>
          <p14:tracePt t="32355" x="6413500" y="4659313"/>
          <p14:tracePt t="32359" x="6403975" y="4659313"/>
          <p14:tracePt t="32364" x="6403975" y="4649788"/>
          <p14:tracePt t="32367" x="6403975" y="4638675"/>
          <p14:tracePt t="32371" x="6403975" y="4619625"/>
          <p14:tracePt t="32375" x="6383338" y="4619625"/>
          <p14:tracePt t="32380" x="6343650" y="4578350"/>
          <p14:tracePt t="32383" x="6332538" y="4568825"/>
          <p14:tracePt t="32387" x="6323013" y="4559300"/>
          <p14:tracePt t="32391" x="6313488" y="4548188"/>
          <p14:tracePt t="32395" x="6302375" y="4548188"/>
          <p14:tracePt t="32475" x="6283325" y="4538663"/>
          <p14:tracePt t="32480" x="6251575" y="4538663"/>
          <p14:tracePt t="32483" x="6211888" y="4538663"/>
          <p14:tracePt t="32508" x="6211888" y="4527550"/>
          <p14:tracePt t="32512" x="6211888" y="4518025"/>
          <p14:tracePt t="32515" x="6181725" y="4508500"/>
          <p14:tracePt t="32519" x="6172200" y="4497388"/>
          <p14:tracePt t="32563" x="6161088" y="4497388"/>
          <p14:tracePt t="32571" x="6130925" y="4497388"/>
          <p14:tracePt t="32575" x="6130925" y="4508500"/>
          <p14:tracePt t="32580" x="6161088" y="4508500"/>
          <p14:tracePt t="32587" x="6161088" y="4497388"/>
          <p14:tracePt t="32591" x="6151563" y="4487863"/>
          <p14:tracePt t="32595" x="6142038" y="4487863"/>
          <p14:tracePt t="32599" x="6130925" y="4487863"/>
          <p14:tracePt t="32611" x="6121400" y="4487863"/>
          <p14:tracePt t="32621" x="6121400" y="4478338"/>
          <p14:tracePt t="32637" x="6121400" y="4467225"/>
          <p14:tracePt t="32641" x="6121400" y="4457700"/>
          <p14:tracePt t="32649" x="6121400" y="4467225"/>
          <p14:tracePt t="32653" x="6121400" y="4478338"/>
          <p14:tracePt t="32749" x="6142038" y="4478338"/>
          <p14:tracePt t="32753" x="6172200" y="4478338"/>
          <p14:tracePt t="32757" x="6211888" y="4478338"/>
          <p14:tracePt t="32761" x="6262688" y="4467225"/>
          <p14:tracePt t="32765" x="6323013" y="4467225"/>
          <p14:tracePt t="32770" x="6373813" y="4457700"/>
          <p14:tracePt t="32773" x="6443663" y="4448175"/>
          <p14:tracePt t="32777" x="6503988" y="4437063"/>
          <p14:tracePt t="32782" x="6554788" y="4427538"/>
          <p14:tracePt t="32785" x="6615113" y="4427538"/>
          <p14:tracePt t="32789" x="6686550" y="4418013"/>
          <p14:tracePt t="32793" x="6756400" y="4397375"/>
          <p14:tracePt t="32797" x="6827838" y="4387850"/>
          <p14:tracePt t="32802" x="6907213" y="4376738"/>
          <p14:tracePt t="32805" x="6978650" y="4367213"/>
          <p14:tracePt t="32809" x="7048500" y="4356100"/>
          <p14:tracePt t="32813" x="7129463" y="4346575"/>
          <p14:tracePt t="32818" x="7210425" y="4337050"/>
          <p14:tracePt t="32821" x="7291388" y="4316413"/>
          <p14:tracePt t="32825" x="7361238" y="4306888"/>
          <p14:tracePt t="32830" x="7442200" y="4286250"/>
          <p14:tracePt t="32833" x="7502525" y="4276725"/>
          <p14:tracePt t="32837" x="7573963" y="4256088"/>
          <p14:tracePt t="32841" x="7653338" y="4246563"/>
          <p14:tracePt t="32847" x="7724775" y="4235450"/>
          <p14:tracePt t="32849" x="7785100" y="4216400"/>
          <p14:tracePt t="32853" x="7854950" y="4195763"/>
          <p14:tracePt t="32857" x="7935913" y="4175125"/>
          <p14:tracePt t="32861" x="8007350" y="4154488"/>
          <p14:tracePt t="32865" x="8088313" y="4135438"/>
          <p14:tracePt t="32869" x="8158163" y="4114800"/>
          <p14:tracePt t="32873" x="8259763" y="4094163"/>
          <p14:tracePt t="32877" x="8339138" y="4084638"/>
          <p14:tracePt t="32881" x="8420100" y="4075113"/>
          <p14:tracePt t="32885" x="8510588" y="4054475"/>
          <p14:tracePt t="32889" x="8582025" y="4033838"/>
          <p14:tracePt t="32897" x="8732838" y="3994150"/>
          <p14:tracePt t="32901" x="8793163" y="3983038"/>
          <p14:tracePt t="32905" x="8843963" y="3973513"/>
          <p14:tracePt t="32909" x="8883650" y="3952875"/>
          <p14:tracePt t="32914" x="8924925" y="3933825"/>
          <p14:tracePt t="32917" x="8964613" y="3922713"/>
          <p14:tracePt t="32921" x="9015413" y="3913188"/>
          <p14:tracePt t="32925" x="9045575" y="3913188"/>
          <p14:tracePt t="32930" x="9075738" y="3903663"/>
          <p14:tracePt t="32934" x="9105900" y="3892550"/>
          <p14:tracePt t="32937" x="9117013" y="3892550"/>
          <p14:tracePt t="32941" x="9136063" y="3873500"/>
          <p14:tracePt t="32946" x="9147175" y="3873500"/>
          <p14:tracePt t="32949" x="9177338" y="3873500"/>
          <p14:tracePt t="32957" x="9186863" y="3873500"/>
          <p14:tracePt t="32961" x="9196388" y="3862388"/>
          <p14:tracePt t="32969" x="9196388" y="3852863"/>
          <p14:tracePt t="32981" x="9217025" y="3852863"/>
          <p14:tracePt t="32989" x="9226550" y="3852863"/>
          <p14:tracePt t="33005" x="9226550" y="3841750"/>
          <p14:tracePt t="33010" x="9237663" y="3841750"/>
          <p14:tracePt t="33013" x="9247188" y="3841750"/>
          <p14:tracePt t="33017" x="9256713" y="3841750"/>
          <p14:tracePt t="33021" x="9267825" y="3822700"/>
          <p14:tracePt t="33025" x="9277350" y="3822700"/>
          <p14:tracePt t="33033" x="9297988" y="3802063"/>
          <p14:tracePt t="33037" x="9307513" y="3802063"/>
          <p14:tracePt t="33041" x="9307513" y="3792538"/>
          <p14:tracePt t="33046" x="9328150" y="3781425"/>
          <p14:tracePt t="33049" x="9337675" y="3771900"/>
          <p14:tracePt t="33053" x="9358313" y="3751263"/>
          <p14:tracePt t="33057" x="9367838" y="3751263"/>
          <p14:tracePt t="33061" x="9388475" y="3741738"/>
          <p14:tracePt t="33065" x="9409113" y="3721100"/>
          <p14:tracePt t="33069" x="9418638" y="3711575"/>
          <p14:tracePt t="33073" x="9439275" y="3690938"/>
          <p14:tracePt t="33077" x="9448800" y="3681413"/>
          <p14:tracePt t="33081" x="9469438" y="3670300"/>
          <p14:tracePt t="33085" x="9478963" y="3651250"/>
          <p14:tracePt t="33089" x="9499600" y="3651250"/>
          <p14:tracePt t="33093" x="9520238" y="3630613"/>
          <p14:tracePt t="33097" x="9539288" y="3609975"/>
          <p14:tracePt t="33101" x="9559925" y="3590925"/>
          <p14:tracePt t="33105" x="9580563" y="3579813"/>
          <p14:tracePt t="33109" x="9599613" y="3560763"/>
          <p14:tracePt t="33113" x="9620250" y="3540125"/>
          <p14:tracePt t="33117" x="9631363" y="3530600"/>
          <p14:tracePt t="33121" x="9661525" y="3519488"/>
          <p14:tracePt t="33125" x="9691688" y="3498850"/>
          <p14:tracePt t="33130" x="9701213" y="3489325"/>
          <p14:tracePt t="33134" x="9731375" y="3468688"/>
          <p14:tracePt t="33138" x="9752013" y="3449638"/>
          <p14:tracePt t="33141" x="9771063" y="3438525"/>
          <p14:tracePt t="33147" x="9801225" y="3408363"/>
          <p14:tracePt t="33149" x="9821863" y="3408363"/>
          <p14:tracePt t="33154" x="9852025" y="3378200"/>
          <p14:tracePt t="33157" x="9863138" y="3378200"/>
          <p14:tracePt t="33161" x="9882188" y="3378200"/>
          <p14:tracePt t="33166" x="9902825" y="3378200"/>
          <p14:tracePt t="33169" x="9912350" y="3378200"/>
          <p14:tracePt t="33173" x="9923463" y="3378200"/>
          <p14:tracePt t="33177" x="9932988" y="3378200"/>
          <p14:tracePt t="33181" x="9932988" y="3368675"/>
          <p14:tracePt t="33189" x="9953625" y="3368675"/>
          <p14:tracePt t="33197" x="9963150" y="3368675"/>
          <p14:tracePt t="33213" x="9972675" y="3368675"/>
          <p14:tracePt t="33221" x="9993313" y="3368675"/>
          <p14:tracePt t="33230" x="10004425" y="3368675"/>
          <p14:tracePt t="33233" x="10013950" y="3368675"/>
          <p14:tracePt t="33237" x="10023475" y="3368675"/>
          <p14:tracePt t="33241" x="10034588" y="3368675"/>
          <p14:tracePt t="33247" x="10044113" y="3368675"/>
          <p14:tracePt t="33250" x="10053638" y="3368675"/>
          <p14:tracePt t="33253" x="10074275" y="3368675"/>
          <p14:tracePt t="33257" x="10083800" y="3368675"/>
          <p14:tracePt t="33261" x="10104438" y="3368675"/>
          <p14:tracePt t="33265" x="10134600" y="3368675"/>
          <p14:tracePt t="33269" x="10155238" y="3368675"/>
          <p14:tracePt t="33273" x="10185400" y="3368675"/>
          <p14:tracePt t="33277" x="10206038" y="3368675"/>
          <p14:tracePt t="33282" x="10236200" y="3368675"/>
          <p14:tracePt t="33285" x="10266363" y="3368675"/>
          <p14:tracePt t="33289" x="10285413" y="3368675"/>
          <p14:tracePt t="33293" x="10315575" y="3368675"/>
          <p14:tracePt t="33297" x="10347325" y="3368675"/>
          <p14:tracePt t="33301" x="10377488" y="3368675"/>
          <p14:tracePt t="33305" x="10396538" y="3368675"/>
          <p14:tracePt t="33309" x="10426700" y="3368675"/>
          <p14:tracePt t="33313" x="10456863" y="3368675"/>
          <p14:tracePt t="33317" x="10567988" y="3368675"/>
          <p14:tracePt t="33321" x="10648950" y="3368675"/>
          <p14:tracePt t="33325" x="10720388" y="3368675"/>
          <p14:tracePt t="33329" x="10769600" y="3368675"/>
          <p14:tracePt t="33333" x="10810875" y="3368675"/>
          <p14:tracePt t="33337" x="10850563" y="3359150"/>
          <p14:tracePt t="33341" x="10880725" y="3359150"/>
          <p14:tracePt t="33346" x="10901363" y="3359150"/>
          <p14:tracePt t="33349" x="10922000" y="3359150"/>
          <p14:tracePt t="33353" x="10971213" y="3348038"/>
          <p14:tracePt t="33357" x="11031538" y="3338513"/>
          <p14:tracePt t="33362" x="11042650" y="3327400"/>
          <p14:tracePt t="33365" x="11063288" y="3327400"/>
          <p14:tracePt t="33369" x="11082338" y="3317875"/>
          <p14:tracePt t="33373" x="11112500" y="3317875"/>
          <p14:tracePt t="33377" x="11142663" y="3317875"/>
          <p14:tracePt t="33381" x="11153775" y="3317875"/>
          <p14:tracePt t="33385" x="11172825" y="3317875"/>
          <p14:tracePt t="33389" x="11183938" y="3317875"/>
          <p14:tracePt t="33393" x="11202988" y="3308350"/>
          <p14:tracePt t="33397" x="11234738" y="3308350"/>
          <p14:tracePt t="33401" x="11253788" y="3308350"/>
          <p14:tracePt t="33405" x="11274425" y="3308350"/>
          <p14:tracePt t="33410" x="11283950" y="3308350"/>
          <p14:tracePt t="33413" x="11304588" y="3287713"/>
          <p14:tracePt t="33417" x="11325225" y="3287713"/>
          <p14:tracePt t="33421" x="11355388" y="3287713"/>
          <p14:tracePt t="33425" x="11374438" y="3287713"/>
          <p14:tracePt t="33429" x="11395075" y="3278188"/>
          <p14:tracePt t="33433" x="11415713" y="3278188"/>
          <p14:tracePt t="33437" x="11436350" y="3257550"/>
          <p14:tracePt t="33441" x="11466513" y="3257550"/>
          <p14:tracePt t="33446" x="11485563" y="3248025"/>
          <p14:tracePt t="33449" x="11506200" y="3248025"/>
          <p14:tracePt t="33453" x="11526838" y="3227388"/>
          <p14:tracePt t="33457" x="11557000" y="3227388"/>
          <p14:tracePt t="33463" x="11577638" y="3217863"/>
          <p14:tracePt t="33465" x="11596688" y="3217863"/>
          <p14:tracePt t="33469" x="11617325" y="3197225"/>
          <p14:tracePt t="33473" x="11637963" y="3187700"/>
          <p14:tracePt t="33477" x="11657013" y="3187700"/>
          <p14:tracePt t="33481" x="11677650" y="3176588"/>
          <p14:tracePt t="33485" x="11687175" y="3155950"/>
          <p14:tracePt t="33489" x="11698288" y="3155950"/>
          <p14:tracePt t="33493" x="11728450" y="3146425"/>
          <p14:tracePt t="33497" x="11747500" y="3106738"/>
          <p14:tracePt t="33501" x="11768138" y="3095625"/>
          <p14:tracePt t="33505" x="11798300" y="3076575"/>
          <p14:tracePt t="33509" x="11818938" y="3055938"/>
          <p14:tracePt t="33513" x="11858625" y="3016250"/>
          <p14:tracePt t="33517" x="11879263" y="2995613"/>
          <p14:tracePt t="33521" x="11899900" y="2974975"/>
          <p14:tracePt t="33525" x="11939588" y="2935288"/>
          <p14:tracePt t="33529" x="11980863" y="2905125"/>
          <p14:tracePt t="33533" x="11990388" y="2874963"/>
          <p14:tracePt t="33537" x="12020550" y="2844800"/>
          <p14:tracePt t="33541" x="12041188" y="2824163"/>
          <p14:tracePt t="33546" x="12060238" y="2794000"/>
          <p14:tracePt t="33549" x="12080875" y="2773363"/>
          <p14:tracePt t="33553" x="12101513" y="2743200"/>
          <p14:tracePt t="33557" x="12122150" y="2713038"/>
          <p14:tracePt t="33563" x="12152313" y="2692400"/>
          <p14:tracePt t="33565" x="12171363" y="2673350"/>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9AD83-917C-4E60-9E4F-E73B6DDBBC23}"/>
              </a:ext>
            </a:extLst>
          </p:cNvPr>
          <p:cNvSpPr>
            <a:spLocks noGrp="1"/>
          </p:cNvSpPr>
          <p:nvPr>
            <p:ph type="title"/>
          </p:nvPr>
        </p:nvSpPr>
        <p:spPr/>
        <p:txBody>
          <a:bodyPr/>
          <a:lstStyle/>
          <a:p>
            <a:r>
              <a:rPr lang="en-US" dirty="0"/>
              <a:t>Our patients according to lesion localization</a:t>
            </a:r>
          </a:p>
        </p:txBody>
      </p:sp>
      <p:graphicFrame>
        <p:nvGraphicFramePr>
          <p:cNvPr id="10" name="Content Placeholder 9">
            <a:extLst>
              <a:ext uri="{FF2B5EF4-FFF2-40B4-BE49-F238E27FC236}">
                <a16:creationId xmlns:a16="http://schemas.microsoft.com/office/drawing/2014/main" id="{7BFA00D0-33D4-4F42-BE05-5418C8616ACA}"/>
              </a:ext>
            </a:extLst>
          </p:cNvPr>
          <p:cNvGraphicFramePr>
            <a:graphicFrameLocks noGrp="1"/>
          </p:cNvGraphicFramePr>
          <p:nvPr>
            <p:ph idx="1"/>
            <p:extLst>
              <p:ext uri="{D42A27DB-BD31-4B8C-83A1-F6EECF244321}">
                <p14:modId xmlns:p14="http://schemas.microsoft.com/office/powerpoint/2010/main" val="3931826835"/>
              </p:ext>
            </p:extLst>
          </p:nvPr>
        </p:nvGraphicFramePr>
        <p:xfrm>
          <a:off x="424866" y="1968987"/>
          <a:ext cx="11621723" cy="4441825"/>
        </p:xfrm>
        <a:graphic>
          <a:graphicData uri="http://schemas.openxmlformats.org/drawingml/2006/chart">
            <c:chart xmlns:c="http://schemas.openxmlformats.org/drawingml/2006/chart" xmlns:r="http://schemas.openxmlformats.org/officeDocument/2006/relationships" r:id="rId4"/>
          </a:graphicData>
        </a:graphic>
      </p:graphicFrame>
      <p:pic>
        <p:nvPicPr>
          <p:cNvPr id="4" name="Video 3">
            <a:hlinkClick r:id="" action="ppaction://media"/>
            <a:extLst>
              <a:ext uri="{FF2B5EF4-FFF2-40B4-BE49-F238E27FC236}">
                <a16:creationId xmlns:a16="http://schemas.microsoft.com/office/drawing/2014/main" id="{5C37DD2A-FB70-428D-B296-DC9F8A460FE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3483818361"/>
      </p:ext>
    </p:extLst>
  </p:cSld>
  <p:clrMapOvr>
    <a:masterClrMapping/>
  </p:clrMapOvr>
  <mc:AlternateContent xmlns:mc="http://schemas.openxmlformats.org/markup-compatibility/2006">
    <mc:Choice xmlns:p14="http://schemas.microsoft.com/office/powerpoint/2010/main" Requires="p14">
      <p:transition spd="slow" p14:dur="2000" advTm="9942"/>
    </mc:Choice>
    <mc:Fallback>
      <p:transition spd="slow" advTm="9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extLst>
    <p:ext uri="{3A86A75C-4F4B-4683-9AE1-C65F6400EC91}">
      <p14:laserTraceLst xmlns:p14="http://schemas.microsoft.com/office/powerpoint/2010/main">
        <p14:tracePtLst>
          <p14:tracePt t="4092" x="12060238" y="2824163"/>
          <p14:tracePt t="4096" x="12011025" y="2844800"/>
          <p14:tracePt t="4100" x="11960225" y="2874963"/>
          <p14:tracePt t="4104" x="11930063" y="2905125"/>
          <p14:tracePt t="4108" x="11899900" y="2924175"/>
          <p14:tracePt t="4112" x="11899900" y="2935288"/>
          <p14:tracePt t="4120" x="11899900" y="2944813"/>
          <p14:tracePt t="4124" x="11899900" y="2954338"/>
          <p14:tracePt t="4128" x="11899900" y="2965450"/>
          <p14:tracePt t="4132" x="11899900" y="2974975"/>
          <p14:tracePt t="4136" x="11899900" y="2995613"/>
          <p14:tracePt t="4144" x="11899900" y="3016250"/>
          <p14:tracePt t="4147" x="11899900" y="3055938"/>
          <p14:tracePt t="4151" x="11918950" y="3086100"/>
          <p14:tracePt t="4156" x="11939588" y="3106738"/>
          <p14:tracePt t="4160" x="11969750" y="3116263"/>
          <p14:tracePt t="4164" x="11980863" y="3136900"/>
          <p14:tracePt t="4168" x="11999913" y="3146425"/>
          <p14:tracePt t="4172" x="12011025" y="3167063"/>
          <p14:tracePt t="4175" x="12041188" y="3176588"/>
          <p14:tracePt t="4179" x="12050713" y="3187700"/>
          <p14:tracePt t="4184" x="12060238" y="3206750"/>
          <p14:tracePt t="4188" x="12101513" y="3227388"/>
          <p14:tracePt t="4191" x="12122150" y="3236913"/>
          <p14:tracePt t="4196" x="12141200" y="3257550"/>
          <p14:tracePt t="4199" x="12161838" y="3267075"/>
          <p14:tracePt t="4204" x="12171363" y="3278188"/>
          <p14:tracePt t="4264" x="12090400" y="3429000"/>
          <p14:tracePt t="4267" x="12011025" y="3449638"/>
          <p14:tracePt t="4272" x="11930063" y="3468688"/>
          <p14:tracePt t="4275" x="11818938" y="3489325"/>
          <p14:tracePt t="4279" x="11698288" y="3519488"/>
          <p14:tracePt t="4284" x="11545888" y="3540125"/>
          <p14:tracePt t="4288" x="11385550" y="3560763"/>
          <p14:tracePt t="4292" x="11202988" y="3590925"/>
          <p14:tracePt t="4295" x="11022013" y="3609975"/>
          <p14:tracePt t="4300" x="10820400" y="3640138"/>
          <p14:tracePt t="4304" x="10628313" y="3681413"/>
          <p14:tracePt t="4308" x="10185400" y="3741738"/>
          <p14:tracePt t="4311" x="9812338" y="3792538"/>
          <p14:tracePt t="4315" x="9469438" y="3822700"/>
          <p14:tracePt t="4320" x="9156700" y="3873500"/>
          <p14:tracePt t="4323" x="8834438" y="3922713"/>
          <p14:tracePt t="4327" x="8491538" y="3973513"/>
          <p14:tracePt t="4332" x="8229600" y="4044950"/>
          <p14:tracePt t="4335" x="7977188" y="4105275"/>
          <p14:tracePt t="4340" x="7754938" y="4175125"/>
          <p14:tracePt t="4343" x="7532688" y="4256088"/>
          <p14:tracePt t="4348" x="7300913" y="4346575"/>
          <p14:tracePt t="4351" x="7099300" y="4427538"/>
          <p14:tracePt t="4356" x="6948488" y="4508500"/>
          <p14:tracePt t="4359" x="6816725" y="4578350"/>
          <p14:tracePt t="4363" x="6696075" y="4649788"/>
          <p14:tracePt t="4368" x="6615113" y="4710113"/>
          <p14:tracePt t="4372" x="6534150" y="4779963"/>
          <p14:tracePt t="4376" x="6473825" y="4830763"/>
          <p14:tracePt t="4380" x="6423025" y="4902200"/>
          <p14:tracePt t="4385" x="6383338" y="4962525"/>
          <p14:tracePt t="4388" x="6353175" y="5011738"/>
          <p14:tracePt t="4392" x="6323013" y="5073650"/>
          <p14:tracePt t="4396" x="6302375" y="5122863"/>
          <p14:tracePt t="4401" x="6292850" y="5173663"/>
          <p14:tracePt t="4404" x="6292850" y="5213350"/>
          <p14:tracePt t="4408" x="6292850" y="5254625"/>
          <p14:tracePt t="4412" x="6292850" y="5284788"/>
          <p14:tracePt t="4416" x="6292850" y="5314950"/>
          <p14:tracePt t="4420" x="6292850" y="5345113"/>
          <p14:tracePt t="4424" x="6292850" y="5375275"/>
          <p14:tracePt t="4428" x="6292850" y="5426075"/>
          <p14:tracePt t="4431" x="6292850" y="5435600"/>
          <p14:tracePt t="4436" x="6323013" y="5476875"/>
          <p14:tracePt t="4440" x="6343650" y="5486400"/>
          <p14:tracePt t="4443" x="6373813" y="5526088"/>
          <p14:tracePt t="4447" x="6383338" y="5546725"/>
          <p14:tracePt t="4451" x="6403975" y="5556250"/>
          <p14:tracePt t="4456" x="6434138" y="5576888"/>
          <p14:tracePt t="4460" x="6454775" y="5588000"/>
          <p14:tracePt t="4463" x="6494463" y="5618163"/>
          <p14:tracePt t="4467" x="6515100" y="5627688"/>
          <p14:tracePt t="4472" x="6534150" y="5627688"/>
          <p14:tracePt t="4476" x="6564313" y="5637213"/>
          <p14:tracePt t="4479" x="6584950" y="5648325"/>
          <p14:tracePt t="4484" x="6615113" y="5648325"/>
          <p14:tracePt t="4488" x="6645275" y="5657850"/>
          <p14:tracePt t="4492" x="6665913" y="5657850"/>
          <p14:tracePt t="4496" x="6696075" y="5657850"/>
          <p14:tracePt t="4501" x="6726238" y="5657850"/>
          <p14:tracePt t="4506" x="6756400" y="5657850"/>
          <p14:tracePt t="4509" x="6786563" y="5657850"/>
          <p14:tracePt t="4514" x="6807200" y="5657850"/>
          <p14:tracePt t="4517" x="6867525" y="5657850"/>
          <p14:tracePt t="4522" x="6907213" y="5657850"/>
          <p14:tracePt t="4526" x="6958013" y="5637213"/>
          <p14:tracePt t="4530" x="6999288" y="5618163"/>
          <p14:tracePt t="4534" x="7038975" y="5588000"/>
          <p14:tracePt t="4538" x="7078663" y="5567363"/>
          <p14:tracePt t="4541" x="7150100" y="5526088"/>
          <p14:tracePt t="4546" x="7189788" y="5486400"/>
          <p14:tracePt t="4551" x="7240588" y="5435600"/>
          <p14:tracePt t="4554" x="7300913" y="5384800"/>
          <p14:tracePt t="4557" x="7351713" y="5324475"/>
          <p14:tracePt t="4561" x="7421563" y="5254625"/>
          <p14:tracePt t="4566" x="7472363" y="5183188"/>
          <p14:tracePt t="4570" x="7523163" y="5113338"/>
          <p14:tracePt t="4574" x="7573963" y="5032375"/>
          <p14:tracePt t="4578" x="7623175" y="4962525"/>
          <p14:tracePt t="4582" x="7653338" y="4911725"/>
          <p14:tracePt t="4585" x="7694613" y="4881563"/>
          <p14:tracePt t="4590" x="7704138" y="4860925"/>
          <p14:tracePt t="4594" x="7724775" y="4851400"/>
          <p14:tracePt t="4598" x="7724775" y="4840288"/>
          <p14:tracePt t="4602" x="7734300" y="4840288"/>
          <p14:tracePt t="4610" x="7745413" y="4830763"/>
          <p14:tracePt t="4698" x="7745413" y="4821238"/>
          <p14:tracePt t="4702" x="7745413" y="4810125"/>
          <p14:tracePt t="4706" x="7745413" y="4800600"/>
          <p14:tracePt t="4714" x="7745413" y="4779963"/>
          <p14:tracePt t="4722" x="7745413" y="4770438"/>
          <p14:tracePt t="4726" x="7745413" y="4760913"/>
          <p14:tracePt t="4730" x="7745413" y="4749800"/>
          <p14:tracePt t="4734" x="7745413" y="4740275"/>
          <p14:tracePt t="4741" x="7745413" y="4730750"/>
          <p14:tracePt t="4745" x="7745413" y="4719638"/>
          <p14:tracePt t="4758" x="7745413" y="4710113"/>
          <p14:tracePt t="4762" x="7745413" y="4699000"/>
          <p14:tracePt t="4770" x="7745413" y="4679950"/>
          <p14:tracePt t="4778" x="7745413" y="4668838"/>
          <p14:tracePt t="4782" x="7745413" y="4659313"/>
          <p14:tracePt t="4786" x="7754938" y="4649788"/>
          <p14:tracePt t="4802" x="7764463" y="4638675"/>
          <p14:tracePt t="4874" x="7775575" y="4629150"/>
          <p14:tracePt t="4898" x="7764463" y="4619625"/>
          <p14:tracePt t="4906" x="7754938" y="4619625"/>
          <p14:tracePt t="4914" x="7745413" y="4608513"/>
          <p14:tracePt t="4930" x="7734300" y="4608513"/>
          <p14:tracePt t="4962" x="7715250" y="4608513"/>
          <p14:tracePt t="4970" x="7704138" y="4608513"/>
          <p14:tracePt t="4974" x="7694613" y="4608513"/>
          <p14:tracePt t="4986" x="7683500" y="4608513"/>
          <p14:tracePt t="4990" x="7673975" y="4608513"/>
          <p14:tracePt t="5001" x="7653338" y="4608513"/>
          <p14:tracePt t="5010" x="7643813" y="4608513"/>
          <p14:tracePt t="5014" x="7613650" y="4608513"/>
          <p14:tracePt t="5022" x="7593013" y="4608513"/>
          <p14:tracePt t="5026" x="7573963" y="4608513"/>
          <p14:tracePt t="5030" x="7553325" y="4608513"/>
          <p14:tracePt t="5034" x="7543800" y="4608513"/>
          <p14:tracePt t="5038" x="7523163" y="4608513"/>
          <p14:tracePt t="5042" x="7502525" y="4608513"/>
          <p14:tracePt t="5046" x="7493000" y="4619625"/>
          <p14:tracePt t="5050" x="7481888" y="4629150"/>
          <p14:tracePt t="5054" x="7472363" y="4629150"/>
          <p14:tracePt t="5057" x="7451725" y="4638675"/>
          <p14:tracePt t="5062" x="7442200" y="4638675"/>
          <p14:tracePt t="5067" x="7432675" y="4638675"/>
          <p14:tracePt t="5070" x="7412038" y="4659313"/>
          <p14:tracePt t="5078" x="7402513" y="4659313"/>
          <p14:tracePt t="5082" x="7391400" y="4668838"/>
          <p14:tracePt t="5086" x="7381875" y="4668838"/>
          <p14:tracePt t="5090" x="7351713" y="4679950"/>
          <p14:tracePt t="5093" x="7331075" y="4679950"/>
          <p14:tracePt t="5097" x="7321550" y="4699000"/>
          <p14:tracePt t="5102" x="7310438" y="4699000"/>
          <p14:tracePt t="5106" x="7291388" y="4699000"/>
          <p14:tracePt t="5109" x="7250113" y="4710113"/>
          <p14:tracePt t="5113" x="7231063" y="4710113"/>
          <p14:tracePt t="5118" x="7200900" y="4730750"/>
          <p14:tracePt t="5122" x="7170738" y="4730750"/>
          <p14:tracePt t="5126" x="7150100" y="4730750"/>
          <p14:tracePt t="5129" x="7119938" y="4749800"/>
          <p14:tracePt t="5133" x="7099300" y="4749800"/>
          <p14:tracePt t="5138" x="7069138" y="4749800"/>
          <p14:tracePt t="5141" x="6918325" y="4770438"/>
          <p14:tracePt t="5145" x="6807200" y="4770438"/>
          <p14:tracePt t="5150" x="6705600" y="4770438"/>
          <p14:tracePt t="5154" x="6624638" y="4770438"/>
          <p14:tracePt t="5158" x="6545263" y="4770438"/>
          <p14:tracePt t="5162" x="6464300" y="4770438"/>
          <p14:tracePt t="5167" x="6392863" y="4770438"/>
          <p14:tracePt t="5170" x="6323013" y="4770438"/>
          <p14:tracePt t="5174" x="6272213" y="4770438"/>
          <p14:tracePt t="5178" x="6211888" y="4770438"/>
          <p14:tracePt t="5182" x="6161088" y="4770438"/>
          <p14:tracePt t="5186" x="6121400" y="4770438"/>
          <p14:tracePt t="5190" x="6100763" y="4770438"/>
          <p14:tracePt t="5194" x="6091238" y="4770438"/>
          <p14:tracePt t="5198" x="6080125" y="4770438"/>
          <p14:tracePt t="5202" x="6070600" y="4779963"/>
          <p14:tracePt t="5206" x="6070600" y="4791075"/>
          <p14:tracePt t="5354" x="6061075" y="4779963"/>
          <p14:tracePt t="5357" x="6061075" y="4749800"/>
          <p14:tracePt t="5362" x="6061075" y="4719638"/>
          <p14:tracePt t="5367" x="6061075" y="4689475"/>
          <p14:tracePt t="5370" x="6061075" y="4668838"/>
          <p14:tracePt t="5374" x="6061075" y="4638675"/>
          <p14:tracePt t="5378" x="6061075" y="4608513"/>
          <p14:tracePt t="5382" x="6061075" y="4589463"/>
          <p14:tracePt t="5386" x="6061075" y="4559300"/>
          <p14:tracePt t="5390" x="6070600" y="4527550"/>
          <p14:tracePt t="5394" x="6070600" y="4508500"/>
          <p14:tracePt t="5398" x="6080125" y="4478338"/>
          <p14:tracePt t="5402" x="6080125" y="4457700"/>
          <p14:tracePt t="5406" x="6100763" y="4418013"/>
          <p14:tracePt t="5410" x="6100763" y="4286250"/>
          <p14:tracePt t="5414" x="6100763" y="4195763"/>
          <p14:tracePt t="5418" x="6111875" y="4124325"/>
          <p14:tracePt t="5422" x="6111875" y="4054475"/>
          <p14:tracePt t="5426" x="6111875" y="3994150"/>
          <p14:tracePt t="5430" x="6111875" y="3913188"/>
          <p14:tracePt t="5433" x="6111875" y="3841750"/>
          <p14:tracePt t="5438" x="6111875" y="3771900"/>
          <p14:tracePt t="5442" x="6111875" y="3702050"/>
          <p14:tracePt t="5446" x="6100763" y="3630613"/>
          <p14:tracePt t="5450" x="6080125" y="3579813"/>
          <p14:tracePt t="5454" x="6061075" y="3530600"/>
          <p14:tracePt t="5458" x="6049963" y="3468688"/>
          <p14:tracePt t="5462" x="6049963" y="3419475"/>
          <p14:tracePt t="5467" x="6049963" y="3378200"/>
          <p14:tracePt t="5470" x="6040438" y="3338513"/>
          <p14:tracePt t="5474" x="6030913" y="3297238"/>
          <p14:tracePt t="5478" x="6030913" y="3278188"/>
          <p14:tracePt t="5482" x="6030913" y="3236913"/>
          <p14:tracePt t="5490" x="6030913" y="3227388"/>
          <p14:tracePt t="5494" x="6030913" y="3197225"/>
          <p14:tracePt t="5498" x="6030913" y="3187700"/>
          <p14:tracePt t="5506" x="6030913" y="3167063"/>
          <p14:tracePt t="5510" x="6030913" y="3155950"/>
          <p14:tracePt t="5514" x="6030913" y="3146425"/>
          <p14:tracePt t="5518" x="6030913" y="3125788"/>
          <p14:tracePt t="5522" x="6040438" y="3116263"/>
          <p14:tracePt t="5526" x="6049963" y="3106738"/>
          <p14:tracePt t="5530" x="6049963" y="3095625"/>
          <p14:tracePt t="5534" x="6049963" y="3086100"/>
          <p14:tracePt t="5538" x="6049963" y="3076575"/>
          <p14:tracePt t="5542" x="6061075" y="3046413"/>
          <p14:tracePt t="5546" x="6070600" y="3035300"/>
          <p14:tracePt t="5550" x="6080125" y="3025775"/>
          <p14:tracePt t="5566" x="6080125" y="3016250"/>
          <p14:tracePt t="5666" x="6080125" y="3005138"/>
          <p14:tracePt t="5670" x="6080125" y="2995613"/>
          <p14:tracePt t="5673" x="6080125" y="2984500"/>
          <p14:tracePt t="5678" x="6080125" y="2974975"/>
          <p14:tracePt t="5690" x="6080125" y="2965450"/>
          <p14:tracePt t="5714" x="6080125" y="2954338"/>
          <p14:tracePt t="5718" x="6080125" y="2944813"/>
          <p14:tracePt t="5730" x="6070600" y="2935288"/>
          <p14:tracePt t="5734" x="6061075" y="2935288"/>
          <p14:tracePt t="5738" x="6040438" y="2935288"/>
          <p14:tracePt t="5741" x="6000750" y="2935288"/>
          <p14:tracePt t="5746" x="5980113" y="2935288"/>
          <p14:tracePt t="5750" x="5949950" y="2935288"/>
          <p14:tracePt t="5754" x="5929313" y="2935288"/>
          <p14:tracePt t="5758" x="5889625" y="2935288"/>
          <p14:tracePt t="5762" x="5818188" y="2935288"/>
          <p14:tracePt t="5766" x="5707063" y="2965450"/>
          <p14:tracePt t="5770" x="5616575" y="2995613"/>
          <p14:tracePt t="5774" x="5516563" y="3016250"/>
          <p14:tracePt t="5778" x="5405438" y="3046413"/>
          <p14:tracePt t="5783" x="5284788" y="3086100"/>
          <p14:tracePt t="5786" x="5162550" y="3125788"/>
          <p14:tracePt t="5789" x="5021263" y="3176588"/>
          <p14:tracePt t="5794" x="4849813" y="3236913"/>
          <p14:tracePt t="5798" x="4668838" y="3308350"/>
          <p14:tracePt t="5802" x="4476750" y="3378200"/>
          <p14:tracePt t="5806" x="4305300" y="3429000"/>
          <p14:tracePt t="5810" x="4154488" y="3509963"/>
          <p14:tracePt t="5814" x="4043363" y="3560763"/>
          <p14:tracePt t="5818" x="3932238" y="3609975"/>
          <p14:tracePt t="5822" x="3832225" y="3651250"/>
          <p14:tracePt t="5825" x="3760788" y="3681413"/>
          <p14:tracePt t="5829" x="3700463" y="3721100"/>
          <p14:tracePt t="5834" x="3651250" y="3762375"/>
          <p14:tracePt t="5838" x="3609975" y="3781425"/>
          <p14:tracePt t="5842" x="3600450" y="3792538"/>
          <p14:tracePt t="5845" x="3589338" y="3802063"/>
          <p14:tracePt t="5854" x="3579813" y="3822700"/>
          <p14:tracePt t="5858" x="3579813" y="3832225"/>
          <p14:tracePt t="5861" x="3559175" y="3862388"/>
          <p14:tracePt t="5866" x="3559175" y="3873500"/>
          <p14:tracePt t="5870" x="3549650" y="3892550"/>
          <p14:tracePt t="5874" x="3549650" y="3922713"/>
          <p14:tracePt t="5878" x="3549650" y="3943350"/>
          <p14:tracePt t="5883" x="3529013" y="3973513"/>
          <p14:tracePt t="5886" x="3529013" y="4003675"/>
          <p14:tracePt t="5899" x="3509963" y="4084638"/>
          <p14:tracePt t="5902" x="3509963" y="4114800"/>
          <p14:tracePt t="5906" x="3509963" y="4135438"/>
          <p14:tracePt t="5910" x="3509963" y="4165600"/>
          <p14:tracePt t="5913" x="3498850" y="4195763"/>
          <p14:tracePt t="5918" x="3498850" y="4216400"/>
          <p14:tracePt t="5922" x="3498850" y="4246563"/>
          <p14:tracePt t="5926" x="3479800" y="4286250"/>
          <p14:tracePt t="5930" x="3479800" y="4306888"/>
          <p14:tracePt t="5934" x="3479800" y="4337050"/>
          <p14:tracePt t="5938" x="3479800" y="4356100"/>
          <p14:tracePt t="5942" x="3479800" y="4387850"/>
          <p14:tracePt t="5945" x="3468688" y="4418013"/>
          <p14:tracePt t="5949" x="3468688" y="4437063"/>
          <p14:tracePt t="5954" x="3468688" y="4467225"/>
          <p14:tracePt t="5958" x="3468688" y="4487863"/>
          <p14:tracePt t="5962" x="3468688" y="4518025"/>
          <p14:tracePt t="5966" x="3468688" y="4548188"/>
          <p14:tracePt t="5970" x="3468688" y="4568825"/>
          <p14:tracePt t="5974" x="3468688" y="4598988"/>
          <p14:tracePt t="5978" x="3468688" y="4619625"/>
          <p14:tracePt t="5983" x="3468688" y="4719638"/>
          <p14:tracePt t="5986" x="3479800" y="4800600"/>
          <p14:tracePt t="5989" x="3479800" y="4810125"/>
          <p14:tracePt t="5994" x="3489325" y="4840288"/>
          <p14:tracePt t="5998" x="3498850" y="4870450"/>
          <p14:tracePt t="6002" x="3519488" y="4902200"/>
          <p14:tracePt t="6006" x="3529013" y="4951413"/>
          <p14:tracePt t="6010" x="3549650" y="4981575"/>
          <p14:tracePt t="6014" x="3570288" y="5022850"/>
          <p14:tracePt t="6020" x="3589338" y="5073650"/>
          <p14:tracePt t="6024" x="3609975" y="5103813"/>
          <p14:tracePt t="6027" x="3640138" y="5143500"/>
          <p14:tracePt t="6032" x="3660775" y="5173663"/>
          <p14:tracePt t="6036" x="3690938" y="5213350"/>
          <p14:tracePt t="6040" x="3721100" y="5245100"/>
          <p14:tracePt t="6044" x="3741738" y="5284788"/>
          <p14:tracePt t="6049" x="3771900" y="5314950"/>
          <p14:tracePt t="6052" x="3790950" y="5354638"/>
          <p14:tracePt t="6056" x="3862388" y="5405438"/>
          <p14:tracePt t="6059" x="3913188" y="5465763"/>
          <p14:tracePt t="6063" x="3983038" y="5516563"/>
          <p14:tracePt t="6068" x="4054475" y="5567363"/>
          <p14:tracePt t="6071" x="4133850" y="5627688"/>
          <p14:tracePt t="6076" x="4205288" y="5678488"/>
          <p14:tracePt t="6079" x="4275138" y="5727700"/>
          <p14:tracePt t="6084" x="4356100" y="5768975"/>
          <p14:tracePt t="6088" x="4437063" y="5838825"/>
          <p14:tracePt t="6091" x="4518025" y="5889625"/>
          <p14:tracePt t="6095" x="4587875" y="5940425"/>
          <p14:tracePt t="6099" x="4659313" y="5980113"/>
          <p14:tracePt t="6104" x="4719638" y="6021388"/>
          <p14:tracePt t="6108" x="4779963" y="6061075"/>
          <p14:tracePt t="6111" x="4840288" y="6102350"/>
          <p14:tracePt t="6116" x="4921250" y="6151563"/>
          <p14:tracePt t="6120" x="4991100" y="6192838"/>
          <p14:tracePt t="6124" x="5002213" y="6202363"/>
          <p14:tracePt t="6128" x="5032375" y="6223000"/>
          <p14:tracePt t="6133" x="5053013" y="6232525"/>
          <p14:tracePt t="6136" x="5092700" y="6262688"/>
          <p14:tracePt t="6140" x="5132388" y="6283325"/>
          <p14:tracePt t="6143" x="5162550" y="6303963"/>
          <p14:tracePt t="6148" x="5192713" y="6323013"/>
          <p14:tracePt t="6152" x="5224463" y="6334125"/>
          <p14:tracePt t="6156" x="5264150" y="6353175"/>
          <p14:tracePt t="6160" x="5294313" y="6373813"/>
          <p14:tracePt t="6164" x="5303838" y="6373813"/>
          <p14:tracePt t="6168" x="5324475" y="6383338"/>
          <p14:tracePt t="6172" x="5334000" y="6383338"/>
          <p14:tracePt t="6176" x="5364163" y="6403975"/>
          <p14:tracePt t="6179" x="5384800" y="6413500"/>
          <p14:tracePt t="6184" x="5414963" y="6413500"/>
          <p14:tracePt t="6188" x="5456238" y="6434138"/>
          <p14:tracePt t="6191" x="5505450" y="6445250"/>
          <p14:tracePt t="6195" x="5567363" y="6464300"/>
          <p14:tracePt t="6200" x="5637213" y="6484938"/>
          <p14:tracePt t="6204" x="5707063" y="6494463"/>
          <p14:tracePt t="6207" x="5778500" y="6505575"/>
          <p14:tracePt t="6211" x="5848350" y="6505575"/>
          <p14:tracePt t="6215" x="5919788" y="6515100"/>
          <p14:tracePt t="6220" x="6000750" y="6545263"/>
          <p14:tracePt t="6224" x="6070600" y="6554788"/>
          <p14:tracePt t="6227" x="6142038" y="6565900"/>
          <p14:tracePt t="6232" x="6202363" y="6575425"/>
          <p14:tracePt t="6236" x="6272213" y="6575425"/>
          <p14:tracePt t="6240" x="6353175" y="6575425"/>
          <p14:tracePt t="6243" x="6423025" y="6575425"/>
          <p14:tracePt t="6249" x="6494463" y="6575425"/>
          <p14:tracePt t="6252" x="6554788" y="6575425"/>
          <p14:tracePt t="6256" x="6615113" y="6575425"/>
          <p14:tracePt t="6259" x="6686550" y="6575425"/>
          <p14:tracePt t="6264" x="6735763" y="6575425"/>
          <p14:tracePt t="6268" x="6796088" y="6565900"/>
          <p14:tracePt t="6272" x="6858000" y="6545263"/>
          <p14:tracePt t="6276" x="6927850" y="6524625"/>
          <p14:tracePt t="6280" x="6999288" y="6505575"/>
          <p14:tracePt t="6284" x="7069138" y="6484938"/>
          <p14:tracePt t="6288" x="7138988" y="6464300"/>
          <p14:tracePt t="6292" x="7210425" y="6445250"/>
          <p14:tracePt t="6296" x="7300913" y="6403975"/>
          <p14:tracePt t="6299" x="7412038" y="6383338"/>
          <p14:tracePt t="6303" x="7513638" y="6364288"/>
          <p14:tracePt t="6307" x="7593013" y="6343650"/>
          <p14:tracePt t="6311" x="7694613" y="6313488"/>
          <p14:tracePt t="6315" x="7775575" y="6283325"/>
          <p14:tracePt t="6319" x="7854950" y="6262688"/>
          <p14:tracePt t="6323" x="7956550" y="6242050"/>
          <p14:tracePt t="6327" x="8037513" y="6202363"/>
          <p14:tracePt t="6332" x="8128000" y="6181725"/>
          <p14:tracePt t="6336" x="8208963" y="6151563"/>
          <p14:tracePt t="6339" x="8289925" y="6121400"/>
          <p14:tracePt t="6343" x="8369300" y="6081713"/>
          <p14:tracePt t="6348" x="8440738" y="6030913"/>
          <p14:tracePt t="6352" x="8501063" y="5991225"/>
          <p14:tracePt t="6355" x="8561388" y="5930900"/>
          <p14:tracePt t="6359" x="8621713" y="5868988"/>
          <p14:tracePt t="6364" x="8672513" y="5819775"/>
          <p14:tracePt t="6368" x="8723313" y="5759450"/>
          <p14:tracePt t="6372" x="8753475" y="5718175"/>
          <p14:tracePt t="6376" x="8783638" y="5667375"/>
          <p14:tracePt t="6380" x="8804275" y="5607050"/>
          <p14:tracePt t="6384" x="8823325" y="5567363"/>
          <p14:tracePt t="6388" x="8853488" y="5516563"/>
          <p14:tracePt t="6392" x="8864600" y="5486400"/>
          <p14:tracePt t="6395" x="8883650" y="5446713"/>
          <p14:tracePt t="6400" x="8894763" y="5416550"/>
          <p14:tracePt t="6404" x="8913813" y="5375275"/>
          <p14:tracePt t="6408" x="8924925" y="5324475"/>
          <p14:tracePt t="6412" x="8934450" y="5284788"/>
          <p14:tracePt t="6415" x="8955088" y="5254625"/>
          <p14:tracePt t="6421" x="8964613" y="5203825"/>
          <p14:tracePt t="6424" x="8964613" y="5164138"/>
          <p14:tracePt t="6428" x="8964613" y="5133975"/>
          <p14:tracePt t="6432" x="8964613" y="5092700"/>
          <p14:tracePt t="6436" x="8964613" y="5041900"/>
          <p14:tracePt t="6440" x="8964613" y="4981575"/>
          <p14:tracePt t="6444" x="8964613" y="4932363"/>
          <p14:tracePt t="6449" x="8964613" y="4860925"/>
          <p14:tracePt t="6452" x="8964613" y="4810125"/>
          <p14:tracePt t="6456" x="8964613" y="4760913"/>
          <p14:tracePt t="6460" x="8955088" y="4719638"/>
          <p14:tracePt t="6464" x="8945563" y="4689475"/>
          <p14:tracePt t="6468" x="8934450" y="4659313"/>
          <p14:tracePt t="6472" x="8934450" y="4649788"/>
          <p14:tracePt t="6476" x="8934450" y="4629150"/>
          <p14:tracePt t="6484" x="8934450" y="4608513"/>
          <p14:tracePt t="6488" x="8934450" y="4598988"/>
          <p14:tracePt t="6496" x="8924925" y="4578350"/>
          <p14:tracePt t="6508" x="8913813" y="4559300"/>
          <p14:tracePt t="6515" x="8913813" y="4548188"/>
          <p14:tracePt t="6524" x="8913813" y="4538663"/>
          <p14:tracePt t="6532" x="8913813" y="4518025"/>
          <p14:tracePt t="6536" x="8904288" y="4508500"/>
          <p14:tracePt t="6540" x="8883650" y="4497388"/>
          <p14:tracePt t="6543" x="8874125" y="4487863"/>
          <p14:tracePt t="6549" x="8853488" y="4478338"/>
          <p14:tracePt t="6552" x="8834438" y="4457700"/>
          <p14:tracePt t="6555" x="8813800" y="4457700"/>
          <p14:tracePt t="6559" x="8793163" y="4448175"/>
          <p14:tracePt t="6564" x="8763000" y="4427538"/>
          <p14:tracePt t="6568" x="8742363" y="4427538"/>
          <p14:tracePt t="6572" x="8712200" y="4418013"/>
          <p14:tracePt t="6576" x="8693150" y="4397375"/>
          <p14:tracePt t="6580" x="8662988" y="4397375"/>
          <p14:tracePt t="6584" x="8642350" y="4387850"/>
          <p14:tracePt t="6587" x="8612188" y="4387850"/>
          <p14:tracePt t="6591" x="8591550" y="4387850"/>
          <p14:tracePt t="6596" x="8582025" y="4387850"/>
          <p14:tracePt t="6600" x="8572500" y="4367213"/>
          <p14:tracePt t="6604" x="8561388" y="4367213"/>
          <p14:tracePt t="6608" x="8551863" y="4367213"/>
          <p14:tracePt t="6612" x="8531225" y="4356100"/>
          <p14:tracePt t="6615" x="8501063" y="4356100"/>
          <p14:tracePt t="6620" x="8480425" y="4356100"/>
          <p14:tracePt t="6624" x="8461375" y="4356100"/>
          <p14:tracePt t="6628" x="8431213" y="4356100"/>
          <p14:tracePt t="6631" x="8401050" y="4356100"/>
          <p14:tracePt t="6636" x="8380413" y="4356100"/>
          <p14:tracePt t="6639" x="8350250" y="4356100"/>
          <p14:tracePt t="6644" x="8329613" y="4356100"/>
          <p14:tracePt t="6648" x="8299450" y="4356100"/>
          <p14:tracePt t="6652" x="8269288" y="4356100"/>
          <p14:tracePt t="6656" x="8178800" y="4356100"/>
          <p14:tracePt t="6659" x="8077200" y="4356100"/>
          <p14:tracePt t="6665" x="7996238" y="4356100"/>
          <p14:tracePt t="6668" x="7905750" y="4356100"/>
          <p14:tracePt t="6672" x="7835900" y="4356100"/>
          <p14:tracePt t="6676" x="7764463" y="4376738"/>
          <p14:tracePt t="6679" x="7683500" y="4387850"/>
          <p14:tracePt t="6683" x="7604125" y="4397375"/>
          <p14:tracePt t="6688" x="7502525" y="4418013"/>
          <p14:tracePt t="6692" x="7421563" y="4427538"/>
          <p14:tracePt t="6695" x="7342188" y="4437063"/>
          <p14:tracePt t="6700" x="7270750" y="4448175"/>
          <p14:tracePt t="6704" x="7189788" y="4457700"/>
          <p14:tracePt t="6708" x="7129463" y="4478338"/>
          <p14:tracePt t="6711" x="7069138" y="4497388"/>
          <p14:tracePt t="6715" x="7029450" y="4508500"/>
          <p14:tracePt t="6720" x="6978650" y="4518025"/>
          <p14:tracePt t="6723" x="6948488" y="4527550"/>
          <p14:tracePt t="6727" x="6918325" y="4538663"/>
          <p14:tracePt t="6732" x="6907213" y="4548188"/>
          <p14:tracePt t="6736" x="6897688" y="4548188"/>
          <p14:tracePt t="6740" x="6877050" y="4568825"/>
          <p14:tracePt t="6748" x="6858000" y="4578350"/>
          <p14:tracePt t="6752" x="6846888" y="4578350"/>
          <p14:tracePt t="6756" x="6827838" y="4589463"/>
          <p14:tracePt t="6760" x="6816725" y="4589463"/>
          <p14:tracePt t="6765" x="6807200" y="4589463"/>
          <p14:tracePt t="6768" x="6786563" y="4608513"/>
          <p14:tracePt t="6772" x="6756400" y="4608513"/>
          <p14:tracePt t="6776" x="6756400" y="4619625"/>
          <p14:tracePt t="6780" x="6726238" y="4619625"/>
          <p14:tracePt t="6784" x="6716713" y="4619625"/>
          <p14:tracePt t="6788" x="6686550" y="4619625"/>
          <p14:tracePt t="6792" x="6656388" y="4619625"/>
          <p14:tracePt t="6796" x="6635750" y="4629150"/>
          <p14:tracePt t="6800" x="6594475" y="4629150"/>
          <p14:tracePt t="6804" x="6575425" y="4629150"/>
          <p14:tracePt t="6807" x="6545263" y="4629150"/>
          <p14:tracePt t="6812" x="6515100" y="4629150"/>
          <p14:tracePt t="6816" x="6494463" y="4629150"/>
          <p14:tracePt t="6820" x="6464300" y="4629150"/>
          <p14:tracePt t="6824" x="6443663" y="4629150"/>
          <p14:tracePt t="6828" x="6413500" y="4638675"/>
          <p14:tracePt t="6831" x="6383338" y="4649788"/>
          <p14:tracePt t="6836" x="6362700" y="4649788"/>
          <p14:tracePt t="6840" x="6332538" y="4649788"/>
          <p14:tracePt t="6843" x="6313488" y="4649788"/>
          <p14:tracePt t="6848" x="6272213" y="4668838"/>
          <p14:tracePt t="6852" x="6242050" y="4668838"/>
          <p14:tracePt t="6856" x="6221413" y="4668838"/>
          <p14:tracePt t="6859" x="6191250" y="4668838"/>
          <p14:tracePt t="6865" x="6172200" y="4668838"/>
          <p14:tracePt t="6868" x="6142038" y="4668838"/>
          <p14:tracePt t="6872" x="6111875" y="4668838"/>
          <p14:tracePt t="6875" x="6091238" y="4668838"/>
          <p14:tracePt t="6882" x="6061075" y="4668838"/>
          <p14:tracePt t="6884" x="6040438" y="4668838"/>
          <p14:tracePt t="6888" x="6010275" y="4668838"/>
          <p14:tracePt t="6891" x="5980113" y="4668838"/>
          <p14:tracePt t="6896" x="5959475" y="4668838"/>
          <p14:tracePt t="6900" x="5949950" y="4668838"/>
          <p14:tracePt t="6904" x="5940425" y="4668838"/>
          <p14:tracePt t="6907" x="5929313" y="4668838"/>
          <p14:tracePt t="6911" x="5919788" y="4668838"/>
          <p14:tracePt t="6948" x="5919788" y="4659313"/>
          <p14:tracePt t="6952" x="5919788" y="4638675"/>
          <p14:tracePt t="6956" x="5919788" y="4619625"/>
          <p14:tracePt t="6960" x="5919788" y="4608513"/>
          <p14:tracePt t="6965" x="5940425" y="4578350"/>
          <p14:tracePt t="6968" x="5940425" y="4559300"/>
          <p14:tracePt t="6972" x="5940425" y="4538663"/>
          <p14:tracePt t="6976" x="5940425" y="4527550"/>
          <p14:tracePt t="6980" x="5949950" y="4497388"/>
          <p14:tracePt t="6984" x="5970588" y="4467225"/>
          <p14:tracePt t="6988" x="5970588" y="4448175"/>
          <p14:tracePt t="6992" x="5980113" y="4437063"/>
          <p14:tracePt t="6996" x="6000750" y="4406900"/>
          <p14:tracePt t="7000" x="6010275" y="4376738"/>
          <p14:tracePt t="7004" x="6010275" y="4346575"/>
          <p14:tracePt t="7008" x="6030913" y="4316413"/>
          <p14:tracePt t="7012" x="6049963" y="4295775"/>
          <p14:tracePt t="7016" x="6049963" y="4265613"/>
          <p14:tracePt t="7020" x="6061075" y="4246563"/>
          <p14:tracePt t="7024" x="6080125" y="4205288"/>
          <p14:tracePt t="7028" x="6091238" y="4175125"/>
          <p14:tracePt t="7031" x="6091238" y="4154488"/>
          <p14:tracePt t="7036" x="6111875" y="4124325"/>
          <p14:tracePt t="7040" x="6130925" y="4084638"/>
          <p14:tracePt t="7044" x="6130925" y="4064000"/>
          <p14:tracePt t="7048" x="6142038" y="4033838"/>
          <p14:tracePt t="7052" x="6151563" y="3913188"/>
          <p14:tracePt t="7056" x="6161088" y="3841750"/>
          <p14:tracePt t="7060" x="6172200" y="3771900"/>
          <p14:tracePt t="7065" x="6172200" y="3721100"/>
          <p14:tracePt t="7068" x="6181725" y="3681413"/>
          <p14:tracePt t="7072" x="6191250" y="3630613"/>
          <p14:tracePt t="7076" x="6191250" y="3590925"/>
          <p14:tracePt t="7080" x="6202363" y="3549650"/>
          <p14:tracePt t="7084" x="6211888" y="3519488"/>
          <p14:tracePt t="7088" x="6211888" y="3498850"/>
          <p14:tracePt t="7092" x="6211888" y="3489325"/>
          <p14:tracePt t="7096" x="6211888" y="3459163"/>
          <p14:tracePt t="7100" x="6211888" y="3438525"/>
          <p14:tracePt t="7104" x="6211888" y="3429000"/>
          <p14:tracePt t="7108" x="6211888" y="3408363"/>
          <p14:tracePt t="7112" x="6211888" y="3398838"/>
          <p14:tracePt t="7116" x="6211888" y="3389313"/>
          <p14:tracePt t="7120" x="6211888" y="3378200"/>
          <p14:tracePt t="7172" x="6191250" y="3378200"/>
          <p14:tracePt t="7180" x="6172200" y="3378200"/>
          <p14:tracePt t="7184" x="6151563" y="3378200"/>
          <p14:tracePt t="7188" x="6142038" y="3378200"/>
          <p14:tracePt t="7191" x="6111875" y="3378200"/>
          <p14:tracePt t="7195" x="6100763" y="3378200"/>
          <p14:tracePt t="7199" x="6061075" y="3378200"/>
          <p14:tracePt t="7203" x="6030913" y="3378200"/>
          <p14:tracePt t="7207" x="5989638" y="3389313"/>
          <p14:tracePt t="7211" x="5989638" y="3398838"/>
          <p14:tracePt t="7216" x="5949950" y="3398838"/>
          <p14:tracePt t="7220" x="5929313" y="3408363"/>
          <p14:tracePt t="7223" x="5908675" y="3408363"/>
          <p14:tracePt t="7227" x="5889625" y="3429000"/>
          <p14:tracePt t="7231" x="5859463" y="3429000"/>
          <p14:tracePt t="7236" x="5818188" y="3438525"/>
          <p14:tracePt t="7240" x="5799138" y="3459163"/>
          <p14:tracePt t="7244" x="5768975" y="3468688"/>
          <p14:tracePt t="7248" x="5748338" y="3468688"/>
          <p14:tracePt t="7252" x="5718175" y="3509963"/>
          <p14:tracePt t="7256" x="5676900" y="3509963"/>
          <p14:tracePt t="7259" x="5657850" y="3530600"/>
          <p14:tracePt t="7264" x="5495925" y="3549650"/>
          <p14:tracePt t="7268" x="5375275" y="3570288"/>
          <p14:tracePt t="7272" x="5264150" y="3590925"/>
          <p14:tracePt t="7276" x="5162550" y="3630613"/>
          <p14:tracePt t="7281" x="5062538" y="3660775"/>
          <p14:tracePt t="7284" x="4972050" y="3702050"/>
          <p14:tracePt t="7288" x="4881563" y="3741738"/>
          <p14:tracePt t="7292" x="4779963" y="3792538"/>
          <p14:tracePt t="7295" x="4689475" y="3832225"/>
          <p14:tracePt t="7300" x="4598988" y="3862388"/>
          <p14:tracePt t="7304" x="4518025" y="3892550"/>
          <p14:tracePt t="7308" x="4446588" y="3943350"/>
          <p14:tracePt t="7311" x="4356100" y="3983038"/>
          <p14:tracePt t="7316" x="4286250" y="4024313"/>
          <p14:tracePt t="7320" x="4225925" y="4064000"/>
          <p14:tracePt t="7324" x="4175125" y="4105275"/>
          <p14:tracePt t="7327" x="4124325" y="4135438"/>
          <p14:tracePt t="7331" x="4094163" y="4165600"/>
          <p14:tracePt t="7336" x="4064000" y="4205288"/>
          <p14:tracePt t="7340" x="4064000" y="4216400"/>
          <p14:tracePt t="7344" x="4064000" y="4235450"/>
          <p14:tracePt t="7348" x="4054475" y="4265613"/>
          <p14:tracePt t="7352" x="4054475" y="4286250"/>
          <p14:tracePt t="7355" x="4054475" y="4316413"/>
          <p14:tracePt t="7360" x="4054475" y="4346575"/>
          <p14:tracePt t="7364" x="4054475" y="4376738"/>
          <p14:tracePt t="7368" x="4054475" y="4406900"/>
          <p14:tracePt t="7371" x="4054475" y="4427538"/>
          <p14:tracePt t="7375" x="4054475" y="4457700"/>
          <p14:tracePt t="7381" x="4054475" y="4478338"/>
          <p14:tracePt t="7384" x="4054475" y="4608513"/>
          <p14:tracePt t="7388" x="4064000" y="4730750"/>
          <p14:tracePt t="7391" x="4084638" y="4800600"/>
          <p14:tracePt t="7396" x="4114800" y="4870450"/>
          <p14:tracePt t="7400" x="4133850" y="4911725"/>
          <p14:tracePt t="7404" x="4144963" y="4972050"/>
          <p14:tracePt t="7408" x="4175125" y="5032375"/>
          <p14:tracePt t="7412" x="4205288" y="5083175"/>
          <p14:tracePt t="7416" x="4225925" y="5113338"/>
          <p14:tracePt t="7420" x="4244975" y="5143500"/>
          <p14:tracePt t="7424" x="4275138" y="5183188"/>
          <p14:tracePt t="7428" x="4305300" y="5224463"/>
          <p14:tracePt t="7431" x="4337050" y="5264150"/>
          <p14:tracePt t="7436" x="4367213" y="5305425"/>
          <p14:tracePt t="7440" x="4386263" y="5335588"/>
          <p14:tracePt t="7444" x="4397375" y="5345113"/>
          <p14:tracePt t="7448" x="4437063" y="5384800"/>
          <p14:tracePt t="7452" x="4457700" y="5405438"/>
          <p14:tracePt t="7456" x="4487863" y="5446713"/>
          <p14:tracePt t="7460" x="4518025" y="5465763"/>
          <p14:tracePt t="7464" x="4548188" y="5507038"/>
          <p14:tracePt t="7468" x="4587875" y="5537200"/>
          <p14:tracePt t="7472" x="4608513" y="5556250"/>
          <p14:tracePt t="7476" x="4648200" y="5597525"/>
          <p14:tracePt t="7481" x="4699000" y="5648325"/>
          <p14:tracePt t="7484" x="4759325" y="5688013"/>
          <p14:tracePt t="7488" x="4800600" y="5738813"/>
          <p14:tracePt t="7492" x="4830763" y="5789613"/>
          <p14:tracePt t="7496" x="4860925" y="5819775"/>
          <p14:tracePt t="7500" x="4900613" y="5859463"/>
          <p14:tracePt t="7504" x="4930775" y="5880100"/>
          <p14:tracePt t="7508" x="4981575" y="5919788"/>
          <p14:tracePt t="7512" x="5032375" y="5949950"/>
          <p14:tracePt t="7516" x="5062538" y="5970588"/>
          <p14:tracePt t="7520" x="5092700" y="5991225"/>
          <p14:tracePt t="7524" x="5132388" y="6021388"/>
          <p14:tracePt t="7528" x="5183188" y="6051550"/>
          <p14:tracePt t="7531" x="5224463" y="6070600"/>
          <p14:tracePt t="7536" x="5254625" y="6081713"/>
          <p14:tracePt t="7540" x="5303838" y="6102350"/>
          <p14:tracePt t="7544" x="5345113" y="6121400"/>
          <p14:tracePt t="7550" x="5395913" y="6132513"/>
          <p14:tracePt t="7554" x="5435600" y="6132513"/>
          <p14:tracePt t="7558" x="5475288" y="6142038"/>
          <p14:tracePt t="7562" x="5546725" y="6151563"/>
          <p14:tracePt t="7566" x="5586413" y="6151563"/>
          <p14:tracePt t="7570" x="5657850" y="6151563"/>
          <p14:tracePt t="7574" x="5707063" y="6151563"/>
          <p14:tracePt t="7578" x="5768975" y="6151563"/>
          <p14:tracePt t="7582" x="5838825" y="6162675"/>
          <p14:tracePt t="7586" x="5908675" y="6162675"/>
          <p14:tracePt t="7590" x="5970588" y="6162675"/>
          <p14:tracePt t="7594" x="6040438" y="6162675"/>
          <p14:tracePt t="7597" x="6111875" y="6172200"/>
          <p14:tracePt t="7602" x="6161088" y="6172200"/>
          <p14:tracePt t="7606" x="6232525" y="6172200"/>
          <p14:tracePt t="7610" x="6302375" y="6172200"/>
          <p14:tracePt t="7614" x="6353175" y="6172200"/>
          <p14:tracePt t="7618" x="6423025" y="6172200"/>
          <p14:tracePt t="7622" x="6494463" y="6172200"/>
          <p14:tracePt t="7626" x="6545263" y="6172200"/>
          <p14:tracePt t="7631" x="6605588" y="6172200"/>
          <p14:tracePt t="7634" x="6665913" y="6172200"/>
          <p14:tracePt t="7638" x="6735763" y="6172200"/>
          <p14:tracePt t="7642" x="6807200" y="6172200"/>
          <p14:tracePt t="7646" x="6877050" y="6172200"/>
          <p14:tracePt t="7650" x="6948488" y="6151563"/>
          <p14:tracePt t="7654" x="7018338" y="6132513"/>
          <p14:tracePt t="7658" x="7069138" y="6121400"/>
          <p14:tracePt t="7662" x="7138988" y="6102350"/>
          <p14:tracePt t="7667" x="7219950" y="6061075"/>
          <p14:tracePt t="7670" x="7291388" y="6030913"/>
          <p14:tracePt t="7674" x="7361238" y="5991225"/>
          <p14:tracePt t="7678" x="7421563" y="5949950"/>
          <p14:tracePt t="7681" x="7493000" y="5910263"/>
          <p14:tracePt t="7686" x="7562850" y="5868988"/>
          <p14:tracePt t="7690" x="7643813" y="5838825"/>
          <p14:tracePt t="7694" x="7715250" y="5789613"/>
          <p14:tracePt t="7697" x="7775575" y="5738813"/>
          <p14:tracePt t="7702" x="7835900" y="5697538"/>
          <p14:tracePt t="7706" x="7905750" y="5648325"/>
          <p14:tracePt t="7710" x="7966075" y="5607050"/>
          <p14:tracePt t="7714" x="8026400" y="5576888"/>
          <p14:tracePt t="7718" x="8077200" y="5556250"/>
          <p14:tracePt t="7722" x="8128000" y="5526088"/>
          <p14:tracePt t="7726" x="8137525" y="5507038"/>
          <p14:tracePt t="7730" x="8178800" y="5486400"/>
          <p14:tracePt t="7734" x="8188325" y="5476875"/>
          <p14:tracePt t="7742" x="8208963" y="5456238"/>
          <p14:tracePt t="7746" x="8208963" y="5435600"/>
          <p14:tracePt t="7750" x="8218488" y="5435600"/>
          <p14:tracePt t="7754" x="8218488" y="5416550"/>
          <p14:tracePt t="7758" x="8229600" y="5395913"/>
          <p14:tracePt t="7766" x="8229600" y="5375275"/>
          <p14:tracePt t="7770" x="8229600" y="5354638"/>
          <p14:tracePt t="7774" x="8229600" y="5345113"/>
          <p14:tracePt t="7778" x="8229600" y="5324475"/>
          <p14:tracePt t="7782" x="8229600" y="5314950"/>
          <p14:tracePt t="7786" x="8229600" y="5284788"/>
          <p14:tracePt t="7790" x="8229600" y="5275263"/>
          <p14:tracePt t="7794" x="8229600" y="5254625"/>
          <p14:tracePt t="7798" x="8229600" y="5245100"/>
          <p14:tracePt t="7806" x="8229600" y="5224463"/>
          <p14:tracePt t="7810" x="8229600" y="5213350"/>
          <p14:tracePt t="7814" x="8208963" y="5203825"/>
          <p14:tracePt t="7818" x="8208963" y="5194300"/>
          <p14:tracePt t="7822" x="8197850" y="5183188"/>
          <p14:tracePt t="7830" x="8178800" y="5173663"/>
          <p14:tracePt t="7834" x="8158163" y="5164138"/>
          <p14:tracePt t="7838" x="8137525" y="5133975"/>
          <p14:tracePt t="7842" x="8128000" y="5133975"/>
          <p14:tracePt t="7846" x="8107363" y="5133975"/>
          <p14:tracePt t="7850" x="8088313" y="5133975"/>
          <p14:tracePt t="7854" x="8077200" y="5113338"/>
          <p14:tracePt t="7858" x="8067675" y="5113338"/>
          <p14:tracePt t="7862" x="8047038" y="5103813"/>
          <p14:tracePt t="7866" x="8037513" y="5103813"/>
          <p14:tracePt t="7870" x="8026400" y="5103813"/>
          <p14:tracePt t="7874" x="8016875" y="5092700"/>
          <p14:tracePt t="7902" x="8007350" y="5092700"/>
          <p14:tracePt t="7910" x="7996238" y="5092700"/>
          <p14:tracePt t="7918" x="7986713" y="5092700"/>
          <p14:tracePt t="7930" x="7966075" y="5092700"/>
          <p14:tracePt t="7938" x="7956550" y="5092700"/>
          <p14:tracePt t="7941" x="7926388" y="5092700"/>
          <p14:tracePt t="7946" x="7916863" y="5113338"/>
          <p14:tracePt t="7950" x="7886700" y="5122863"/>
          <p14:tracePt t="7953" x="7866063" y="5122863"/>
          <p14:tracePt t="7957" x="7835900" y="5164138"/>
          <p14:tracePt t="7961" x="7805738" y="5173663"/>
          <p14:tracePt t="7965" x="7785100" y="5194300"/>
          <p14:tracePt t="7970" x="7745413" y="5203825"/>
          <p14:tracePt t="7973" x="7724775" y="5233988"/>
          <p14:tracePt t="7977" x="7694613" y="5245100"/>
          <p14:tracePt t="7982" x="7664450" y="5275263"/>
          <p14:tracePt t="7986" x="7634288" y="5294313"/>
          <p14:tracePt t="7989" x="7593013" y="5324475"/>
          <p14:tracePt t="7993" x="7573963" y="5335588"/>
          <p14:tracePt t="7997" x="7432675" y="5354638"/>
          <p14:tracePt t="8002" x="7300913" y="5384800"/>
          <p14:tracePt t="8006" x="7219950" y="5395913"/>
          <p14:tracePt t="8010" x="7150100" y="5416550"/>
          <p14:tracePt t="8013" x="7078663" y="5426075"/>
          <p14:tracePt t="8018" x="7029450" y="5426075"/>
          <p14:tracePt t="8021" x="6967538" y="5426075"/>
          <p14:tracePt t="8025" x="6927850" y="5426075"/>
          <p14:tracePt t="8030" x="6888163" y="5426075"/>
          <p14:tracePt t="8034" x="6846888" y="5426075"/>
          <p14:tracePt t="8038" x="6807200" y="5426075"/>
          <p14:tracePt t="8042" x="6777038" y="5426075"/>
          <p14:tracePt t="8047" x="6746875" y="5426075"/>
          <p14:tracePt t="8050" x="6716713" y="5416550"/>
          <p14:tracePt t="8054" x="6705600" y="5416550"/>
          <p14:tracePt t="8058" x="6675438" y="5416550"/>
          <p14:tracePt t="8062" x="6656388" y="5416550"/>
          <p14:tracePt t="8070" x="6624638" y="5405438"/>
          <p14:tracePt t="8073" x="6584950" y="5405438"/>
          <p14:tracePt t="8077" x="6524625" y="5405438"/>
          <p14:tracePt t="8082" x="6473825" y="5395913"/>
          <p14:tracePt t="8086" x="6434138" y="5395913"/>
          <p14:tracePt t="8089" x="6383338" y="5395913"/>
          <p14:tracePt t="8093" x="6343650" y="5395913"/>
          <p14:tracePt t="8098" x="6302375" y="5395913"/>
          <p14:tracePt t="8102" x="6262688" y="5395913"/>
          <p14:tracePt t="8106" x="6232525" y="5395913"/>
          <p14:tracePt t="8109" x="6202363" y="5395913"/>
          <p14:tracePt t="8114" x="6191250" y="5395913"/>
          <p14:tracePt t="8118" x="6161088" y="5395913"/>
          <p14:tracePt t="8122" x="6151563" y="5395913"/>
          <p14:tracePt t="8126" x="6142038" y="5375275"/>
          <p14:tracePt t="8130" x="6142038" y="5384800"/>
          <p14:tracePt t="8150" x="6130925" y="5384800"/>
          <p14:tracePt t="8170" x="6111875" y="5365750"/>
          <p14:tracePt t="8174" x="6100763" y="5335588"/>
          <p14:tracePt t="8178" x="6080125" y="5294313"/>
          <p14:tracePt t="8182" x="6061075" y="5254625"/>
          <p14:tracePt t="8186" x="6049963" y="5213350"/>
          <p14:tracePt t="8190" x="6030913" y="5194300"/>
          <p14:tracePt t="8194" x="6010275" y="5164138"/>
          <p14:tracePt t="8197" x="5970588" y="5113338"/>
          <p14:tracePt t="8202" x="5940425" y="5053013"/>
          <p14:tracePt t="8206" x="5908675" y="5011738"/>
          <p14:tracePt t="8210" x="5868988" y="4962525"/>
          <p14:tracePt t="8213" x="5829300" y="4902200"/>
          <p14:tracePt t="8218" x="5808663" y="4860925"/>
          <p14:tracePt t="8222" x="5768975" y="4830763"/>
          <p14:tracePt t="8226" x="5727700" y="4791075"/>
          <p14:tracePt t="8230" x="5718175" y="4779963"/>
          <p14:tracePt t="8234" x="5688013" y="4760913"/>
          <p14:tracePt t="8237" x="5667375" y="4749800"/>
          <p14:tracePt t="8242" x="5667375" y="4740275"/>
          <p14:tracePt t="8246" x="5657850" y="4740275"/>
          <p14:tracePt t="8250" x="5637213" y="4730750"/>
          <p14:tracePt t="8258" x="5627688" y="4730750"/>
          <p14:tracePt t="8262" x="5616575" y="4710113"/>
          <p14:tracePt t="8266" x="5607050" y="4710113"/>
          <p14:tracePt t="8270" x="5597525" y="4710113"/>
          <p14:tracePt t="8274" x="5586413" y="4710113"/>
          <p14:tracePt t="8282" x="5576888" y="4710113"/>
          <p14:tracePt t="8286" x="5567363" y="4689475"/>
          <p14:tracePt t="8290" x="5556250" y="4689475"/>
          <p14:tracePt t="8298" x="5546725" y="4689475"/>
          <p14:tracePt t="8302" x="5526088" y="4689475"/>
          <p14:tracePt t="8306" x="5516563" y="4689475"/>
          <p14:tracePt t="8310" x="5475288" y="4689475"/>
          <p14:tracePt t="8313" x="5465763" y="4699000"/>
          <p14:tracePt t="8318" x="5445125" y="4719638"/>
          <p14:tracePt t="8322" x="5426075" y="4740275"/>
          <p14:tracePt t="8326" x="5414963" y="4749800"/>
          <p14:tracePt t="8330" x="5405438" y="4760913"/>
          <p14:tracePt t="8334" x="5375275" y="4791075"/>
          <p14:tracePt t="8338" x="5354638" y="4800600"/>
          <p14:tracePt t="8342" x="5324475" y="4840288"/>
          <p14:tracePt t="8347" x="5294313" y="4860925"/>
          <p14:tracePt t="8350" x="5264150" y="4902200"/>
          <p14:tracePt t="8354" x="5224463" y="4921250"/>
          <p14:tracePt t="8358" x="5203825" y="4941888"/>
          <p14:tracePt t="8362" x="5173663" y="4962525"/>
          <p14:tracePt t="8366" x="5143500" y="4981575"/>
          <p14:tracePt t="8370" x="5113338" y="5002213"/>
          <p14:tracePt t="8374" x="5083175" y="5032375"/>
          <p14:tracePt t="8378" x="5072063" y="5041900"/>
          <p14:tracePt t="8382" x="5062538" y="5053013"/>
          <p14:tracePt t="8386" x="5053013" y="5062538"/>
          <p14:tracePt t="8390" x="5041900" y="5073650"/>
          <p14:tracePt t="8393" x="5032375" y="5103813"/>
          <p14:tracePt t="8398" x="5021263" y="5103813"/>
          <p14:tracePt t="8402" x="5021263" y="5113338"/>
          <p14:tracePt t="8406" x="5002213" y="5133975"/>
          <p14:tracePt t="8414" x="4991100" y="5133975"/>
          <p14:tracePt t="8418" x="4991100" y="5143500"/>
          <p14:tracePt t="8422" x="4972050" y="5164138"/>
          <p14:tracePt t="8426" x="4960938" y="5164138"/>
          <p14:tracePt t="8429" x="4960938" y="5173663"/>
          <p14:tracePt t="8434" x="4951413" y="5183188"/>
          <p14:tracePt t="8438" x="4941888" y="5183188"/>
          <p14:tracePt t="8441" x="4941888" y="5194300"/>
          <p14:tracePt t="8446" x="4930775" y="5213350"/>
          <p14:tracePt t="8450" x="4930775" y="5224463"/>
          <p14:tracePt t="8453" x="4921250" y="5233988"/>
          <p14:tracePt t="8463" x="4921250" y="5245100"/>
          <p14:tracePt t="8467" x="4921250" y="5254625"/>
          <p14:tracePt t="8470" x="4921250" y="5264150"/>
          <p14:tracePt t="8474" x="4921250" y="5275263"/>
          <p14:tracePt t="8478" x="4921250" y="5284788"/>
          <p14:tracePt t="8486" x="4921250" y="5305425"/>
          <p14:tracePt t="8490" x="4921250" y="5314950"/>
          <p14:tracePt t="8494" x="4921250" y="5345113"/>
          <p14:tracePt t="8498" x="4921250" y="5354638"/>
          <p14:tracePt t="8502" x="4921250" y="5365750"/>
          <p14:tracePt t="8506" x="4951413" y="5365750"/>
          <p14:tracePt t="8510" x="4972050" y="5375275"/>
          <p14:tracePt t="8514" x="4972050" y="5384800"/>
          <p14:tracePt t="8518" x="5002213" y="5395913"/>
          <p14:tracePt t="8522" x="5011738" y="5416550"/>
          <p14:tracePt t="8526" x="5032375" y="5416550"/>
          <p14:tracePt t="8530" x="5053013" y="5435600"/>
          <p14:tracePt t="8534" x="5072063" y="5446713"/>
          <p14:tracePt t="8538" x="5102225" y="5456238"/>
          <p14:tracePt t="8542" x="5132388" y="5476875"/>
          <p14:tracePt t="8547" x="5162550" y="5486400"/>
          <p14:tracePt t="8550" x="5192713" y="5507038"/>
          <p14:tracePt t="8554" x="5324475" y="5507038"/>
          <p14:tracePt t="8558" x="5435600" y="5507038"/>
          <p14:tracePt t="8563" x="5546725" y="5507038"/>
          <p14:tracePt t="8566" x="5637213" y="5507038"/>
          <p14:tracePt t="8570" x="5737225" y="5507038"/>
          <p14:tracePt t="8574" x="5859463" y="5507038"/>
          <p14:tracePt t="8578" x="6000750" y="5507038"/>
          <p14:tracePt t="8582" x="6142038" y="5507038"/>
          <p14:tracePt t="8586" x="6302375" y="5507038"/>
          <p14:tracePt t="8590" x="6473825" y="5507038"/>
          <p14:tracePt t="8594" x="6635750" y="5507038"/>
          <p14:tracePt t="8598" x="6918325" y="5495925"/>
          <p14:tracePt t="8602" x="7200900" y="5486400"/>
          <p14:tracePt t="8606" x="7481888" y="5456238"/>
          <p14:tracePt t="8610" x="7785100" y="5384800"/>
          <p14:tracePt t="8614" x="8077200" y="5324475"/>
          <p14:tracePt t="8618" x="8299450" y="5264150"/>
          <p14:tracePt t="8622" x="8510588" y="5203825"/>
          <p14:tracePt t="8626" x="8843963" y="5113338"/>
          <p14:tracePt t="8629" x="9085263" y="5053013"/>
          <p14:tracePt t="8634" x="9307513" y="5002213"/>
          <p14:tracePt t="8638" x="9499600" y="4941888"/>
          <p14:tracePt t="8642" x="9691688" y="4891088"/>
          <p14:tracePt t="8646" x="9882188" y="4830763"/>
          <p14:tracePt t="8650" x="10053638" y="4779963"/>
          <p14:tracePt t="8654" x="10225088" y="4719638"/>
          <p14:tracePt t="8658" x="10366375" y="4668838"/>
          <p14:tracePt t="8663" x="10487025" y="4619625"/>
          <p14:tracePt t="8666" x="10598150" y="4578350"/>
          <p14:tracePt t="8670" x="10709275" y="4518025"/>
          <p14:tracePt t="8674" x="10810875" y="4478338"/>
          <p14:tracePt t="8678" x="10910888" y="4427538"/>
          <p14:tracePt t="8682" x="11001375" y="4367213"/>
          <p14:tracePt t="8686" x="11082338" y="4316413"/>
          <p14:tracePt t="8690" x="11163300" y="4265613"/>
          <p14:tracePt t="8693" x="11234738" y="4195763"/>
          <p14:tracePt t="8698" x="11295063" y="4135438"/>
          <p14:tracePt t="8702" x="11344275" y="4075113"/>
          <p14:tracePt t="8706" x="11395075" y="4013200"/>
          <p14:tracePt t="8709" x="11436350" y="3952875"/>
          <p14:tracePt t="8714" x="11485563" y="3892550"/>
          <p14:tracePt t="8717" x="11506200" y="3841750"/>
          <p14:tracePt t="8722" x="11536363" y="3792538"/>
          <p14:tracePt t="8725" x="11566525" y="3751263"/>
          <p14:tracePt t="8729" x="11587163" y="3711575"/>
          <p14:tracePt t="8734" x="11596688" y="3681413"/>
          <p14:tracePt t="8737" x="11617325" y="3670300"/>
          <p14:tracePt t="8741" x="11617325" y="3640138"/>
          <p14:tracePt t="8746" x="11626850" y="3621088"/>
          <p14:tracePt t="8758" x="11626850" y="3590925"/>
          <p14:tracePt t="8762" x="11626850" y="3579813"/>
          <p14:tracePt t="8770" x="11626850" y="3570288"/>
          <p14:tracePt t="8870" x="11637963" y="3570288"/>
          <p14:tracePt t="8878" x="11647488" y="3570288"/>
          <p14:tracePt t="8882" x="11677650" y="3570288"/>
          <p14:tracePt t="8886" x="11698288" y="3570288"/>
          <p14:tracePt t="8896" x="11747500" y="3570288"/>
          <p14:tracePt t="8898" x="11779250" y="3570288"/>
          <p14:tracePt t="8902" x="11809413" y="3570288"/>
          <p14:tracePt t="8906" x="11828463" y="3570288"/>
          <p14:tracePt t="8910" x="11858625" y="3570288"/>
          <p14:tracePt t="8914" x="11879263" y="3579813"/>
          <p14:tracePt t="8918" x="11879263" y="3590925"/>
          <p14:tracePt t="8926" x="11899900" y="3600450"/>
          <p14:tracePt t="8942" x="11909425" y="3600450"/>
          <p14:tracePt t="8954" x="11930063" y="3621088"/>
          <p14:tracePt t="8963" x="11950700" y="3630613"/>
          <p14:tracePt t="8966" x="11960225" y="3640138"/>
          <p14:tracePt t="8969" x="11999913" y="3660775"/>
          <p14:tracePt t="8973" x="12020550" y="3681413"/>
          <p14:tracePt t="8979" x="12041188" y="3690938"/>
          <p14:tracePt t="8982" x="12071350" y="3711575"/>
          <p14:tracePt t="8986" x="12101513" y="3721100"/>
          <p14:tracePt t="8990" x="12131675" y="3741738"/>
          <p14:tracePt t="8994" x="12161838" y="3762375"/>
          <p14:tracePt t="8998" x="12182475" y="3771900"/>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C65C5-5E4F-49F1-AB46-EB7B10F368E5}"/>
              </a:ext>
            </a:extLst>
          </p:cNvPr>
          <p:cNvSpPr>
            <a:spLocks noGrp="1"/>
          </p:cNvSpPr>
          <p:nvPr>
            <p:ph type="title"/>
          </p:nvPr>
        </p:nvSpPr>
        <p:spPr/>
        <p:txBody>
          <a:bodyPr/>
          <a:lstStyle/>
          <a:p>
            <a:r>
              <a:rPr lang="en-US" dirty="0"/>
              <a:t>Results of statistical analysis</a:t>
            </a:r>
          </a:p>
        </p:txBody>
      </p:sp>
      <p:sp>
        <p:nvSpPr>
          <p:cNvPr id="3" name="Content Placeholder 2">
            <a:extLst>
              <a:ext uri="{FF2B5EF4-FFF2-40B4-BE49-F238E27FC236}">
                <a16:creationId xmlns:a16="http://schemas.microsoft.com/office/drawing/2014/main" id="{80B97CD1-5192-4550-A743-4C8068024F6A}"/>
              </a:ext>
            </a:extLst>
          </p:cNvPr>
          <p:cNvSpPr>
            <a:spLocks noGrp="1"/>
          </p:cNvSpPr>
          <p:nvPr>
            <p:ph idx="1"/>
          </p:nvPr>
        </p:nvSpPr>
        <p:spPr>
          <a:xfrm>
            <a:off x="838200" y="2385463"/>
            <a:ext cx="2579914" cy="4351338"/>
          </a:xfrm>
        </p:spPr>
        <p:txBody>
          <a:bodyPr>
            <a:normAutofit fontScale="85000" lnSpcReduction="10000"/>
          </a:bodyPr>
          <a:lstStyle/>
          <a:p>
            <a:pPr>
              <a:buFont typeface="Arial" panose="020B0604020202020204" pitchFamily="34" charset="0"/>
              <a:buChar char="•"/>
            </a:pPr>
            <a:r>
              <a:rPr lang="en-US" dirty="0"/>
              <a:t>Gender</a:t>
            </a:r>
          </a:p>
          <a:p>
            <a:pPr>
              <a:buFont typeface="Arial" panose="020B0604020202020204" pitchFamily="34" charset="0"/>
              <a:buChar char="•"/>
            </a:pPr>
            <a:r>
              <a:rPr lang="en-US" dirty="0"/>
              <a:t>Age</a:t>
            </a:r>
          </a:p>
          <a:p>
            <a:pPr>
              <a:buFont typeface="Arial" panose="020B0604020202020204" pitchFamily="34" charset="0"/>
              <a:buChar char="•"/>
            </a:pPr>
            <a:r>
              <a:rPr lang="en-US" dirty="0"/>
              <a:t>IMT right</a:t>
            </a:r>
          </a:p>
          <a:p>
            <a:pPr>
              <a:buFont typeface="Arial" panose="020B0604020202020204" pitchFamily="34" charset="0"/>
              <a:buChar char="•"/>
            </a:pPr>
            <a:r>
              <a:rPr lang="en-US" dirty="0"/>
              <a:t>IMT left</a:t>
            </a:r>
          </a:p>
          <a:p>
            <a:pPr>
              <a:buFont typeface="Arial" panose="020B0604020202020204" pitchFamily="34" charset="0"/>
              <a:buChar char="•"/>
            </a:pPr>
            <a:r>
              <a:rPr lang="en-US" dirty="0"/>
              <a:t>IMT total</a:t>
            </a:r>
          </a:p>
          <a:p>
            <a:pPr>
              <a:buFont typeface="Arial" panose="020B0604020202020204" pitchFamily="34" charset="0"/>
              <a:buChar char="•"/>
            </a:pPr>
            <a:r>
              <a:rPr lang="en-US" dirty="0"/>
              <a:t>ICA stenosis</a:t>
            </a:r>
          </a:p>
          <a:p>
            <a:pPr>
              <a:buFont typeface="Arial" panose="020B0604020202020204" pitchFamily="34" charset="0"/>
              <a:buChar char="•"/>
            </a:pPr>
            <a:r>
              <a:rPr lang="en-US" dirty="0"/>
              <a:t>Right ICA stenosis</a:t>
            </a:r>
          </a:p>
          <a:p>
            <a:pPr>
              <a:buFont typeface="Arial" panose="020B0604020202020204" pitchFamily="34" charset="0"/>
              <a:buChar char="•"/>
            </a:pPr>
            <a:r>
              <a:rPr lang="en-US" dirty="0"/>
              <a:t>Right ICA stenosis %</a:t>
            </a:r>
          </a:p>
          <a:p>
            <a:pPr>
              <a:buFont typeface="Arial" panose="020B0604020202020204" pitchFamily="34" charset="0"/>
              <a:buChar char="•"/>
            </a:pPr>
            <a:r>
              <a:rPr lang="en-US" dirty="0"/>
              <a:t>Left ICA stenosis</a:t>
            </a:r>
          </a:p>
          <a:p>
            <a:pPr>
              <a:buFont typeface="Arial" panose="020B0604020202020204" pitchFamily="34" charset="0"/>
              <a:buChar char="•"/>
            </a:pPr>
            <a:r>
              <a:rPr lang="en-US" dirty="0"/>
              <a:t>Left ICA stenosis %</a:t>
            </a:r>
          </a:p>
          <a:p>
            <a:pPr>
              <a:buFont typeface="Arial" panose="020B0604020202020204" pitchFamily="34" charset="0"/>
              <a:buChar char="•"/>
            </a:pPr>
            <a:r>
              <a:rPr lang="en-US" dirty="0"/>
              <a:t>Stenosis sum %</a:t>
            </a:r>
          </a:p>
          <a:p>
            <a:pPr>
              <a:buFont typeface="Arial" panose="020B0604020202020204" pitchFamily="34" charset="0"/>
              <a:buChar char="•"/>
            </a:pPr>
            <a:r>
              <a:rPr lang="en-US" dirty="0"/>
              <a:t>Kinking/coiling right</a:t>
            </a:r>
          </a:p>
          <a:p>
            <a:pPr>
              <a:buFont typeface="Arial" panose="020B0604020202020204" pitchFamily="34" charset="0"/>
              <a:buChar char="•"/>
            </a:pPr>
            <a:r>
              <a:rPr lang="en-US" dirty="0"/>
              <a:t>Kinking/coiling left</a:t>
            </a:r>
          </a:p>
          <a:p>
            <a:pPr>
              <a:buFont typeface="Arial" panose="020B0604020202020204" pitchFamily="34" charset="0"/>
              <a:buChar char="•"/>
            </a:pPr>
            <a:endParaRPr lang="en-US" dirty="0"/>
          </a:p>
        </p:txBody>
      </p:sp>
      <p:sp>
        <p:nvSpPr>
          <p:cNvPr id="5" name="Content Placeholder 2">
            <a:extLst>
              <a:ext uri="{FF2B5EF4-FFF2-40B4-BE49-F238E27FC236}">
                <a16:creationId xmlns:a16="http://schemas.microsoft.com/office/drawing/2014/main" id="{3E4E034C-53C0-4C86-8FAE-81EB0C4EE222}"/>
              </a:ext>
            </a:extLst>
          </p:cNvPr>
          <p:cNvSpPr txBox="1">
            <a:spLocks/>
          </p:cNvSpPr>
          <p:nvPr/>
        </p:nvSpPr>
        <p:spPr>
          <a:xfrm>
            <a:off x="4556366" y="1825625"/>
            <a:ext cx="257991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endParaRPr lang="en-US" dirty="0"/>
          </a:p>
          <a:p>
            <a:r>
              <a:rPr lang="en-US" dirty="0"/>
              <a:t>Type of lesion</a:t>
            </a:r>
          </a:p>
          <a:p>
            <a:r>
              <a:rPr lang="en-US" dirty="0"/>
              <a:t>Lesion localization</a:t>
            </a:r>
          </a:p>
          <a:p>
            <a:endParaRPr lang="en-US" dirty="0"/>
          </a:p>
        </p:txBody>
      </p:sp>
      <p:sp>
        <p:nvSpPr>
          <p:cNvPr id="48" name="Arrow: Right 47">
            <a:extLst>
              <a:ext uri="{FF2B5EF4-FFF2-40B4-BE49-F238E27FC236}">
                <a16:creationId xmlns:a16="http://schemas.microsoft.com/office/drawing/2014/main" id="{B4454297-3833-42C7-8DB0-54019E5D6E36}"/>
              </a:ext>
            </a:extLst>
          </p:cNvPr>
          <p:cNvSpPr/>
          <p:nvPr/>
        </p:nvSpPr>
        <p:spPr>
          <a:xfrm>
            <a:off x="3330429" y="3632433"/>
            <a:ext cx="973123" cy="4613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Arrow: Right 48">
            <a:extLst>
              <a:ext uri="{FF2B5EF4-FFF2-40B4-BE49-F238E27FC236}">
                <a16:creationId xmlns:a16="http://schemas.microsoft.com/office/drawing/2014/main" id="{A61AF224-A32D-4507-8789-0B8BA622758C}"/>
              </a:ext>
            </a:extLst>
          </p:cNvPr>
          <p:cNvSpPr/>
          <p:nvPr/>
        </p:nvSpPr>
        <p:spPr>
          <a:xfrm flipH="1">
            <a:off x="7229366" y="3624043"/>
            <a:ext cx="973122" cy="4613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DD5CA1BF-641B-4D07-BF20-344022F203D5}"/>
              </a:ext>
            </a:extLst>
          </p:cNvPr>
          <p:cNvSpPr/>
          <p:nvPr/>
        </p:nvSpPr>
        <p:spPr>
          <a:xfrm>
            <a:off x="4479721" y="2734811"/>
            <a:ext cx="2579914" cy="217274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Content Placeholder 2">
            <a:extLst>
              <a:ext uri="{FF2B5EF4-FFF2-40B4-BE49-F238E27FC236}">
                <a16:creationId xmlns:a16="http://schemas.microsoft.com/office/drawing/2014/main" id="{4AE21FD4-967C-4566-AF36-1FA7B4D1AD96}"/>
              </a:ext>
            </a:extLst>
          </p:cNvPr>
          <p:cNvSpPr txBox="1">
            <a:spLocks/>
          </p:cNvSpPr>
          <p:nvPr/>
        </p:nvSpPr>
        <p:spPr>
          <a:xfrm>
            <a:off x="8600667" y="2629250"/>
            <a:ext cx="2579914" cy="4351338"/>
          </a:xfrm>
          <a:prstGeom prst="rect">
            <a:avLst/>
          </a:prstGeom>
          <a:effectLst>
            <a:outerShdw blurRad="50800" dir="14400000">
              <a:srgbClr val="000000">
                <a:alpha val="40000"/>
              </a:srgbClr>
            </a:outerShdw>
          </a:effectLst>
        </p:spPr>
        <p:txBody>
          <a:bodyPr vert="horz" lIns="91440" tIns="45720" rIns="91440" bIns="45720" rtlCol="0" anchor="ctr">
            <a:normAutofit fontScale="92500" lnSpcReduction="20000"/>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a:buFont typeface="Arial" panose="020B0604020202020204" pitchFamily="34" charset="0"/>
              <a:buChar char="•"/>
            </a:pPr>
            <a:r>
              <a:rPr lang="en-US" dirty="0"/>
              <a:t>Right ICA PSV</a:t>
            </a:r>
          </a:p>
          <a:p>
            <a:pPr>
              <a:buFont typeface="Arial" panose="020B0604020202020204" pitchFamily="34" charset="0"/>
              <a:buChar char="•"/>
            </a:pPr>
            <a:r>
              <a:rPr lang="en-US" dirty="0"/>
              <a:t>Right ICA EDV</a:t>
            </a:r>
          </a:p>
          <a:p>
            <a:pPr>
              <a:buFont typeface="Arial" panose="020B0604020202020204" pitchFamily="34" charset="0"/>
              <a:buChar char="•"/>
            </a:pPr>
            <a:r>
              <a:rPr lang="en-US" dirty="0"/>
              <a:t>Left ICA PSV</a:t>
            </a:r>
          </a:p>
          <a:p>
            <a:pPr>
              <a:buFont typeface="Arial" panose="020B0604020202020204" pitchFamily="34" charset="0"/>
              <a:buChar char="•"/>
            </a:pPr>
            <a:r>
              <a:rPr lang="en-US" dirty="0"/>
              <a:t>Left ICA EDV</a:t>
            </a:r>
          </a:p>
          <a:p>
            <a:pPr>
              <a:buFont typeface="Arial" panose="020B0604020202020204" pitchFamily="34" charset="0"/>
              <a:buChar char="•"/>
            </a:pPr>
            <a:r>
              <a:rPr lang="en-US" dirty="0"/>
              <a:t>Right VA stenosis</a:t>
            </a:r>
          </a:p>
          <a:p>
            <a:pPr>
              <a:buFont typeface="Arial" panose="020B0604020202020204" pitchFamily="34" charset="0"/>
              <a:buChar char="•"/>
            </a:pPr>
            <a:r>
              <a:rPr lang="en-US" dirty="0"/>
              <a:t>Left VA stenosis</a:t>
            </a:r>
          </a:p>
          <a:p>
            <a:pPr>
              <a:buFont typeface="Arial" panose="020B0604020202020204" pitchFamily="34" charset="0"/>
              <a:buChar char="•"/>
            </a:pPr>
            <a:r>
              <a:rPr lang="en-US" dirty="0"/>
              <a:t>Right VA hypoplasia</a:t>
            </a:r>
          </a:p>
          <a:p>
            <a:pPr>
              <a:buFont typeface="Arial" panose="020B0604020202020204" pitchFamily="34" charset="0"/>
              <a:buChar char="•"/>
            </a:pPr>
            <a:r>
              <a:rPr lang="en-US" dirty="0"/>
              <a:t>Left VA hypoplasia</a:t>
            </a:r>
          </a:p>
          <a:p>
            <a:pPr>
              <a:buFont typeface="Arial" panose="020B0604020202020204" pitchFamily="34" charset="0"/>
              <a:buChar char="•"/>
            </a:pPr>
            <a:r>
              <a:rPr lang="en-US" dirty="0"/>
              <a:t>Right VA PSV</a:t>
            </a:r>
          </a:p>
          <a:p>
            <a:pPr>
              <a:buFont typeface="Arial" panose="020B0604020202020204" pitchFamily="34" charset="0"/>
              <a:buChar char="•"/>
            </a:pPr>
            <a:r>
              <a:rPr lang="en-US" dirty="0"/>
              <a:t>Right VA EDV</a:t>
            </a:r>
          </a:p>
          <a:p>
            <a:pPr>
              <a:buFont typeface="Arial" panose="020B0604020202020204" pitchFamily="34" charset="0"/>
              <a:buChar char="•"/>
            </a:pPr>
            <a:r>
              <a:rPr lang="en-US" dirty="0"/>
              <a:t>Left VA PSV</a:t>
            </a:r>
          </a:p>
          <a:p>
            <a:pPr>
              <a:buFont typeface="Arial" panose="020B0604020202020204" pitchFamily="34" charset="0"/>
              <a:buChar char="•"/>
            </a:pPr>
            <a:r>
              <a:rPr lang="en-US" dirty="0"/>
              <a:t>Left VA EDV </a:t>
            </a:r>
          </a:p>
          <a:p>
            <a:pPr>
              <a:buFont typeface="Arial" panose="020B0604020202020204" pitchFamily="34" charset="0"/>
              <a:buChar char="•"/>
            </a:pPr>
            <a:endParaRPr lang="en-US" dirty="0"/>
          </a:p>
          <a:p>
            <a:pPr>
              <a:buFont typeface="Arial" panose="020B0604020202020204" pitchFamily="34" charset="0"/>
              <a:buChar char="•"/>
            </a:pPr>
            <a:endParaRPr lang="en-US" dirty="0"/>
          </a:p>
        </p:txBody>
      </p:sp>
      <p:pic>
        <p:nvPicPr>
          <p:cNvPr id="7" name="Video 6">
            <a:hlinkClick r:id="" action="ppaction://media"/>
            <a:extLst>
              <a:ext uri="{FF2B5EF4-FFF2-40B4-BE49-F238E27FC236}">
                <a16:creationId xmlns:a16="http://schemas.microsoft.com/office/drawing/2014/main" id="{6C5E5A52-6325-43F2-AABD-D5DC7B88A96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3993380610"/>
      </p:ext>
    </p:extLst>
  </p:cSld>
  <p:clrMapOvr>
    <a:masterClrMapping/>
  </p:clrMapOvr>
  <mc:AlternateContent xmlns:mc="http://schemas.openxmlformats.org/markup-compatibility/2006">
    <mc:Choice xmlns:p14="http://schemas.microsoft.com/office/powerpoint/2010/main" Requires="p14">
      <p:transition spd="slow" p14:dur="2000" advTm="17111"/>
    </mc:Choice>
    <mc:Fallback>
      <p:transition spd="slow" advTm="17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extLst>
    <p:ext uri="{3A86A75C-4F4B-4683-9AE1-C65F6400EC91}">
      <p14:laserTraceLst xmlns:p14="http://schemas.microsoft.com/office/powerpoint/2010/main">
        <p14:tracePtLst>
          <p14:tracePt t="2947" x="11485563" y="2481263"/>
          <p14:tracePt t="2951" x="11072813" y="2481263"/>
          <p14:tracePt t="2955" x="10688638" y="2481263"/>
          <p14:tracePt t="2959" x="10275888" y="2481263"/>
          <p14:tracePt t="2963" x="9863138" y="2481263"/>
          <p14:tracePt t="2967" x="9478963" y="2481263"/>
          <p14:tracePt t="2971" x="9096375" y="2481263"/>
          <p14:tracePt t="2975" x="8742363" y="2481263"/>
          <p14:tracePt t="2979" x="8389938" y="2481263"/>
          <p14:tracePt t="2983" x="8058150" y="2481263"/>
          <p14:tracePt t="2987" x="7754938" y="2481263"/>
          <p14:tracePt t="2991" x="7502525" y="2460625"/>
          <p14:tracePt t="2995" x="7291388" y="2430463"/>
          <p14:tracePt t="2998" x="7089775" y="2420938"/>
          <p14:tracePt t="3003" x="6958013" y="2420938"/>
          <p14:tracePt t="3007" x="6807200" y="2420938"/>
          <p14:tracePt t="3011" x="6696075" y="2420938"/>
          <p14:tracePt t="3015" x="6575425" y="2420938"/>
          <p14:tracePt t="3019" x="6473825" y="2420938"/>
          <p14:tracePt t="3023" x="6383338" y="2420938"/>
          <p14:tracePt t="3026" x="6313488" y="2420938"/>
          <p14:tracePt t="3031" x="6262688" y="2420938"/>
          <p14:tracePt t="3035" x="6221413" y="2420938"/>
          <p14:tracePt t="3039" x="6172200" y="2430463"/>
          <p14:tracePt t="3042" x="6142038" y="2439988"/>
          <p14:tracePt t="3047" x="6130925" y="2451100"/>
          <p14:tracePt t="3051" x="6100763" y="2460625"/>
          <p14:tracePt t="3055" x="6091238" y="2470150"/>
          <p14:tracePt t="3058" x="6080125" y="2481263"/>
          <p14:tracePt t="3067" x="6070600" y="2481263"/>
          <p14:tracePt t="3071" x="6061075" y="2490788"/>
          <p14:tracePt t="3074" x="6049963" y="2501900"/>
          <p14:tracePt t="3079" x="6030913" y="2520950"/>
          <p14:tracePt t="3083" x="6019800" y="2532063"/>
          <p14:tracePt t="3087" x="6010275" y="2551113"/>
          <p14:tracePt t="3091" x="5980113" y="2571750"/>
          <p14:tracePt t="3095" x="5970588" y="2581275"/>
          <p14:tracePt t="3098" x="5959475" y="2601913"/>
          <p14:tracePt t="3103" x="5949950" y="2641600"/>
          <p14:tracePt t="3107" x="5940425" y="2662238"/>
          <p14:tracePt t="3111" x="5919788" y="2692400"/>
          <p14:tracePt t="3115" x="5908675" y="2722563"/>
          <p14:tracePt t="3119" x="5889625" y="2752725"/>
          <p14:tracePt t="3123" x="5868988" y="2782888"/>
          <p14:tracePt t="3127" x="5859463" y="2803525"/>
          <p14:tracePt t="3131" x="5829300" y="2833688"/>
          <p14:tracePt t="3135" x="5818188" y="2874963"/>
          <p14:tracePt t="3139" x="5799138" y="2894013"/>
          <p14:tracePt t="3143" x="5757863" y="2995613"/>
          <p14:tracePt t="3148" x="5727700" y="3076575"/>
          <p14:tracePt t="3151" x="5697538" y="3146425"/>
          <p14:tracePt t="3155" x="5646738" y="3206750"/>
          <p14:tracePt t="3159" x="5597525" y="3257550"/>
          <p14:tracePt t="3163" x="5526088" y="3327400"/>
          <p14:tracePt t="3167" x="5475288" y="3368675"/>
          <p14:tracePt t="3171" x="5395913" y="3429000"/>
          <p14:tracePt t="3175" x="5324475" y="3489325"/>
          <p14:tracePt t="3179" x="5254625" y="3540125"/>
          <p14:tracePt t="3183" x="5173663" y="3600450"/>
          <p14:tracePt t="3187" x="5072063" y="3651250"/>
          <p14:tracePt t="3191" x="4960938" y="3711575"/>
          <p14:tracePt t="3195" x="4849813" y="3751263"/>
          <p14:tracePt t="3198" x="4710113" y="3811588"/>
          <p14:tracePt t="3203" x="4568825" y="3862388"/>
          <p14:tracePt t="3207" x="4427538" y="3892550"/>
          <p14:tracePt t="3211" x="4275138" y="3943350"/>
          <p14:tracePt t="3215" x="4103688" y="3994150"/>
          <p14:tracePt t="3219" x="3922713" y="4033838"/>
          <p14:tracePt t="3223" x="3741738" y="4054475"/>
          <p14:tracePt t="3227" x="3579813" y="4084638"/>
          <p14:tracePt t="3231" x="3429000" y="4105275"/>
          <p14:tracePt t="3235" x="3297238" y="4124325"/>
          <p14:tracePt t="3239" x="3176588" y="4144963"/>
          <p14:tracePt t="3243" x="3065463" y="4154488"/>
          <p14:tracePt t="3248" x="2984500" y="4165600"/>
          <p14:tracePt t="3251" x="2914650" y="4175125"/>
          <p14:tracePt t="3255" x="2854325" y="4184650"/>
          <p14:tracePt t="3259" x="2803525" y="4184650"/>
          <p14:tracePt t="3263" x="2794000" y="4195763"/>
          <p14:tracePt t="3267" x="2782888" y="4205288"/>
          <p14:tracePt t="3275" x="2773363" y="4205288"/>
          <p14:tracePt t="3315" x="2763838" y="4205288"/>
          <p14:tracePt t="3323" x="2763838" y="4216400"/>
          <p14:tracePt t="3327" x="2773363" y="4225925"/>
          <p14:tracePt t="3331" x="2794000" y="4225925"/>
          <p14:tracePt t="3339" x="2813050" y="4235450"/>
          <p14:tracePt t="3343" x="2824163" y="4246563"/>
          <p14:tracePt t="3355" x="2833688" y="4246563"/>
          <p14:tracePt t="3359" x="2843213" y="4246563"/>
          <p14:tracePt t="3363" x="2854325" y="4256088"/>
          <p14:tracePt t="3367" x="2863850" y="4265613"/>
          <p14:tracePt t="3371" x="2873375" y="4265613"/>
          <p14:tracePt t="3375" x="2884488" y="4265613"/>
          <p14:tracePt t="3379" x="2894013" y="4276725"/>
          <p14:tracePt t="3383" x="2894013" y="4286250"/>
          <p14:tracePt t="3387" x="2914650" y="4286250"/>
          <p14:tracePt t="3391" x="2924175" y="4286250"/>
          <p14:tracePt t="3395" x="2935288" y="4295775"/>
          <p14:tracePt t="3399" x="2944813" y="4295775"/>
          <p14:tracePt t="3407" x="2965450" y="4295775"/>
          <p14:tracePt t="3410" x="2974975" y="4295775"/>
          <p14:tracePt t="3415" x="2995613" y="4316413"/>
          <p14:tracePt t="3419" x="3005138" y="4316413"/>
          <p14:tracePt t="3423" x="3025775" y="4316413"/>
          <p14:tracePt t="3427" x="3035300" y="4316413"/>
          <p14:tracePt t="3431" x="3065463" y="4316413"/>
          <p14:tracePt t="3435" x="3074988" y="4316413"/>
          <p14:tracePt t="3439" x="3106738" y="4316413"/>
          <p14:tracePt t="3443" x="3136900" y="4316413"/>
          <p14:tracePt t="3448" x="3155950" y="4316413"/>
          <p14:tracePt t="3451" x="3186113" y="4316413"/>
          <p14:tracePt t="3455" x="3216275" y="4316413"/>
          <p14:tracePt t="3459" x="3236913" y="4316413"/>
          <p14:tracePt t="3463" x="3267075" y="4316413"/>
          <p14:tracePt t="3467" x="3297238" y="4316413"/>
          <p14:tracePt t="3471" x="3327400" y="4316413"/>
          <p14:tracePt t="3475" x="3348038" y="4316413"/>
          <p14:tracePt t="3479" x="3378200" y="4316413"/>
          <p14:tracePt t="3483" x="3408363" y="4316413"/>
          <p14:tracePt t="3487" x="3429000" y="4316413"/>
          <p14:tracePt t="3491" x="3459163" y="4316413"/>
          <p14:tracePt t="3495" x="3479800" y="4316413"/>
          <p14:tracePt t="3499" x="3509963" y="4316413"/>
          <p14:tracePt t="3503" x="3529013" y="4316413"/>
          <p14:tracePt t="3507" x="3540125" y="4316413"/>
          <p14:tracePt t="3511" x="3549650" y="4316413"/>
          <p14:tracePt t="3515" x="3559175" y="4316413"/>
          <p14:tracePt t="3519" x="3570288" y="4316413"/>
          <p14:tracePt t="3523" x="3589338" y="4316413"/>
          <p14:tracePt t="3531" x="3600450" y="4306888"/>
          <p14:tracePt t="3539" x="3609975" y="4295775"/>
          <p14:tracePt t="3543" x="3609975" y="4286250"/>
          <p14:tracePt t="3548" x="3609975" y="4256088"/>
          <p14:tracePt t="3551" x="3609975" y="4246563"/>
          <p14:tracePt t="3555" x="3609975" y="4216400"/>
          <p14:tracePt t="3559" x="3609975" y="4184650"/>
          <p14:tracePt t="3563" x="3609975" y="4154488"/>
          <p14:tracePt t="3567" x="3609975" y="4124325"/>
          <p14:tracePt t="3571" x="3609975" y="4094163"/>
          <p14:tracePt t="3575" x="3609975" y="4075113"/>
          <p14:tracePt t="3579" x="3609975" y="4044950"/>
          <p14:tracePt t="3583" x="3609975" y="4013200"/>
          <p14:tracePt t="3586" x="3609975" y="3994150"/>
          <p14:tracePt t="3591" x="3609975" y="3963988"/>
          <p14:tracePt t="3595" x="3609975" y="3802063"/>
          <p14:tracePt t="3599" x="3609975" y="3690938"/>
          <p14:tracePt t="3603" x="3609975" y="3590925"/>
          <p14:tracePt t="3607" x="3609975" y="3509963"/>
          <p14:tracePt t="3611" x="3600450" y="3419475"/>
          <p14:tracePt t="3614" x="3589338" y="3338513"/>
          <p14:tracePt t="3619" x="3579813" y="3236913"/>
          <p14:tracePt t="3623" x="3559175" y="3146425"/>
          <p14:tracePt t="3627" x="3549650" y="3046413"/>
          <p14:tracePt t="3631" x="3540125" y="2954338"/>
          <p14:tracePt t="3635" x="3509963" y="2854325"/>
          <p14:tracePt t="3639" x="3479800" y="2752725"/>
          <p14:tracePt t="3643" x="3459163" y="2662238"/>
          <p14:tracePt t="3648" x="3429000" y="2571750"/>
          <p14:tracePt t="3651" x="3387725" y="2490788"/>
          <p14:tracePt t="3655" x="3338513" y="2390775"/>
          <p14:tracePt t="3659" x="3297238" y="2309813"/>
          <p14:tracePt t="3663" x="3257550" y="2219325"/>
          <p14:tracePt t="3667" x="3216275" y="2147888"/>
          <p14:tracePt t="3671" x="3176588" y="2078038"/>
          <p14:tracePt t="3675" x="3116263" y="2017713"/>
          <p14:tracePt t="3679" x="3086100" y="1955800"/>
          <p14:tracePt t="3683" x="3065463" y="1906588"/>
          <p14:tracePt t="3687" x="3035300" y="1855788"/>
          <p14:tracePt t="3691" x="2995613" y="1816100"/>
          <p14:tracePt t="3695" x="2944813" y="1774825"/>
          <p14:tracePt t="3699" x="2914650" y="1744663"/>
          <p14:tracePt t="3703" x="2873375" y="1704975"/>
          <p14:tracePt t="3707" x="2843213" y="1684338"/>
          <p14:tracePt t="3711" x="2803525" y="1663700"/>
          <p14:tracePt t="3715" x="2773363" y="1654175"/>
          <p14:tracePt t="3719" x="2743200" y="1633538"/>
          <p14:tracePt t="3723" x="2701925" y="1603375"/>
          <p14:tracePt t="3727" x="2671763" y="1582738"/>
          <p14:tracePt t="3730" x="2622550" y="1563688"/>
          <p14:tracePt t="3735" x="2581275" y="1552575"/>
          <p14:tracePt t="3739" x="2530475" y="1522413"/>
          <p14:tracePt t="3743" x="2490788" y="1503363"/>
          <p14:tracePt t="3747" x="2430463" y="1482725"/>
          <p14:tracePt t="3751" x="2359025" y="1462088"/>
          <p14:tracePt t="3755" x="2289175" y="1452563"/>
          <p14:tracePt t="3759" x="2219325" y="1431925"/>
          <p14:tracePt t="3763" x="2138363" y="1411288"/>
          <p14:tracePt t="3767" x="2057400" y="1401763"/>
          <p14:tracePt t="3771" x="1966913" y="1392238"/>
          <p14:tracePt t="3775" x="1876425" y="1381125"/>
          <p14:tracePt t="3779" x="1784350" y="1371600"/>
          <p14:tracePt t="3783" x="1684338" y="1362075"/>
          <p14:tracePt t="3787" x="1603375" y="1362075"/>
          <p14:tracePt t="3791" x="1522413" y="1362075"/>
          <p14:tracePt t="3795" x="1441450" y="1362075"/>
          <p14:tracePt t="3799" x="1371600" y="1362075"/>
          <p14:tracePt t="3803" x="1320800" y="1362075"/>
          <p14:tracePt t="3807" x="1260475" y="1362075"/>
          <p14:tracePt t="3811" x="1220788" y="1362075"/>
          <p14:tracePt t="3815" x="1179513" y="1362075"/>
          <p14:tracePt t="3819" x="1169988" y="1362075"/>
          <p14:tracePt t="3823" x="1149350" y="1362075"/>
          <p14:tracePt t="3827" x="1128713" y="1362075"/>
          <p14:tracePt t="3831" x="1109663" y="1362075"/>
          <p14:tracePt t="3835" x="1089025" y="1381125"/>
          <p14:tracePt t="3839" x="1079500" y="1381125"/>
          <p14:tracePt t="3843" x="1068388" y="1381125"/>
          <p14:tracePt t="3851" x="1049338" y="1381125"/>
          <p14:tracePt t="3855" x="1019175" y="1411288"/>
          <p14:tracePt t="3859" x="989013" y="1422400"/>
          <p14:tracePt t="3864" x="968375" y="1441450"/>
          <p14:tracePt t="3867" x="947738" y="1473200"/>
          <p14:tracePt t="3871" x="927100" y="1503363"/>
          <p14:tracePt t="3875" x="887413" y="1543050"/>
          <p14:tracePt t="3879" x="866775" y="1563688"/>
          <p14:tracePt t="3883" x="827088" y="1603375"/>
          <p14:tracePt t="3887" x="806450" y="1624013"/>
          <p14:tracePt t="3891" x="776288" y="1654175"/>
          <p14:tracePt t="3895" x="736600" y="1693863"/>
          <p14:tracePt t="3899" x="715963" y="1714500"/>
          <p14:tracePt t="3903" x="676275" y="1754188"/>
          <p14:tracePt t="3907" x="655638" y="1774825"/>
          <p14:tracePt t="3911" x="523875" y="2006600"/>
          <p14:tracePt t="3915" x="412750" y="2168525"/>
          <p14:tracePt t="3919" x="342900" y="2289175"/>
          <p14:tracePt t="3923" x="292100" y="2379663"/>
          <p14:tracePt t="3927" x="241300" y="2490788"/>
          <p14:tracePt t="3931" x="201613" y="2611438"/>
          <p14:tracePt t="3935" x="161925" y="2722563"/>
          <p14:tracePt t="3939" x="111125" y="2813050"/>
          <p14:tracePt t="3943" x="69850" y="2924175"/>
          <p14:tracePt t="3947" x="39688" y="3025775"/>
          <p14:tracePt t="4236" x="7573963" y="6575425"/>
          <p14:tracePt t="4239" x="8167688" y="6413500"/>
          <p14:tracePt t="4243" x="8804275" y="6223000"/>
          <p14:tracePt t="4247" x="9398000" y="6061075"/>
          <p14:tracePt t="4271" x="12152313" y="5133975"/>
          <p14:tracePt t="4545" x="11960225" y="746125"/>
          <p14:tracePt t="4549" x="11828463" y="746125"/>
          <p14:tracePt t="4553" x="11677650" y="746125"/>
          <p14:tracePt t="4557" x="11545888" y="746125"/>
          <p14:tracePt t="4561" x="11385550" y="746125"/>
          <p14:tracePt t="4565" x="11234738" y="746125"/>
          <p14:tracePt t="4569" x="11072813" y="746125"/>
          <p14:tracePt t="4573" x="10901363" y="746125"/>
          <p14:tracePt t="4577" x="10699750" y="755650"/>
          <p14:tracePt t="4581" x="10518775" y="787400"/>
          <p14:tracePt t="4585" x="10306050" y="827088"/>
          <p14:tracePt t="4589" x="10113963" y="887413"/>
          <p14:tracePt t="4593" x="9893300" y="938213"/>
          <p14:tracePt t="4597" x="9701213" y="977900"/>
          <p14:tracePt t="4601" x="9509125" y="1038225"/>
          <p14:tracePt t="4605" x="9367838" y="1089025"/>
          <p14:tracePt t="4609" x="9247188" y="1130300"/>
          <p14:tracePt t="4613" x="9136063" y="1169988"/>
          <p14:tracePt t="4617" x="9036050" y="1220788"/>
          <p14:tracePt t="4621" x="8934450" y="1250950"/>
          <p14:tracePt t="4625" x="8853488" y="1290638"/>
          <p14:tracePt t="4630" x="8763000" y="1331913"/>
          <p14:tracePt t="4633" x="8693150" y="1381125"/>
          <p14:tracePt t="4637" x="8632825" y="1422400"/>
          <p14:tracePt t="4641" x="8561388" y="1462088"/>
          <p14:tracePt t="4645" x="8501063" y="1512888"/>
          <p14:tracePt t="4649" x="8440738" y="1563688"/>
          <p14:tracePt t="4653" x="8389938" y="1603375"/>
          <p14:tracePt t="4657" x="8329613" y="1644650"/>
          <p14:tracePt t="4661" x="8289925" y="1674813"/>
          <p14:tracePt t="4665" x="8248650" y="1724025"/>
          <p14:tracePt t="4669" x="8218488" y="1774825"/>
          <p14:tracePt t="4673" x="8178800" y="1846263"/>
          <p14:tracePt t="4677" x="8158163" y="1906588"/>
          <p14:tracePt t="4681" x="8118475" y="1976438"/>
          <p14:tracePt t="4685" x="8097838" y="2066925"/>
          <p14:tracePt t="4689" x="8088313" y="2159000"/>
          <p14:tracePt t="4693" x="8067675" y="2259013"/>
          <p14:tracePt t="4696" x="8047038" y="2349500"/>
          <p14:tracePt t="4701" x="8037513" y="2451100"/>
          <p14:tracePt t="4705" x="8026400" y="2541588"/>
          <p14:tracePt t="4709" x="8016875" y="2632075"/>
          <p14:tracePt t="4713" x="8007350" y="2733675"/>
          <p14:tracePt t="4717" x="7986713" y="2824163"/>
          <p14:tracePt t="4721" x="7977188" y="2924175"/>
          <p14:tracePt t="4725" x="7966075" y="3016250"/>
          <p14:tracePt t="4730" x="7947025" y="3116263"/>
          <p14:tracePt t="4733" x="7926388" y="3206750"/>
          <p14:tracePt t="4737" x="7916863" y="3308350"/>
          <p14:tracePt t="4740" x="7896225" y="3398838"/>
          <p14:tracePt t="4745" x="7886700" y="3509963"/>
          <p14:tracePt t="4749" x="7875588" y="3621088"/>
          <p14:tracePt t="4753" x="7854950" y="3732213"/>
          <p14:tracePt t="4757" x="7845425" y="3832225"/>
          <p14:tracePt t="4761" x="7835900" y="3943350"/>
          <p14:tracePt t="4765" x="7824788" y="4054475"/>
          <p14:tracePt t="4769" x="7805738" y="4175125"/>
          <p14:tracePt t="4773" x="7794625" y="4286250"/>
          <p14:tracePt t="4777" x="7775575" y="4406900"/>
          <p14:tracePt t="4781" x="7775575" y="4527550"/>
          <p14:tracePt t="4785" x="7775575" y="4649788"/>
          <p14:tracePt t="4789" x="7775575" y="4770438"/>
          <p14:tracePt t="4793" x="7775575" y="4881563"/>
          <p14:tracePt t="4797" x="7775575" y="5022850"/>
          <p14:tracePt t="4801" x="7775575" y="5143500"/>
          <p14:tracePt t="4805" x="7775575" y="5264150"/>
          <p14:tracePt t="4809" x="7775575" y="5375275"/>
          <p14:tracePt t="4813" x="7775575" y="5495925"/>
          <p14:tracePt t="4817" x="7775575" y="5607050"/>
          <p14:tracePt t="4821" x="7775575" y="5718175"/>
          <p14:tracePt t="4825" x="7794625" y="5838825"/>
          <p14:tracePt t="4829" x="7835900" y="5961063"/>
          <p14:tracePt t="4833" x="7896225" y="6081713"/>
          <p14:tracePt t="4837" x="7935913" y="6181725"/>
          <p14:tracePt t="4841" x="7977188" y="6292850"/>
          <p14:tracePt t="4845" x="8037513" y="6394450"/>
          <p14:tracePt t="4849" x="8088313" y="6484938"/>
          <p14:tracePt t="4853" x="8148638" y="6575425"/>
          <p14:tracePt t="4857" x="8197850" y="6665913"/>
          <p14:tracePt t="4861" x="8248650" y="6756400"/>
          <p14:tracePt t="4866" x="8320088" y="6827838"/>
          <p14:tracePt t="5129" x="11202988" y="5002213"/>
          <p14:tracePt t="5133" x="11202988" y="4951413"/>
          <p14:tracePt t="5137" x="11202988" y="4891088"/>
          <p14:tracePt t="5141" x="11202988" y="4860925"/>
          <p14:tracePt t="5146" x="11183938" y="4821238"/>
          <p14:tracePt t="5149" x="11183938" y="4800600"/>
          <p14:tracePt t="5153" x="11163300" y="4779963"/>
          <p14:tracePt t="5157" x="11163300" y="4770438"/>
          <p14:tracePt t="5161" x="11153775" y="4760913"/>
          <p14:tracePt t="5165" x="11142663" y="4749800"/>
          <p14:tracePt t="5169" x="11133138" y="4740275"/>
          <p14:tracePt t="5189" x="11123613" y="4730750"/>
          <p14:tracePt t="5205" x="11112500" y="4719638"/>
          <p14:tracePt t="5221" x="11102975" y="4719638"/>
          <p14:tracePt t="5225" x="11093450" y="4719638"/>
          <p14:tracePt t="5229" x="11093450" y="4710113"/>
          <p14:tracePt t="5237" x="11072813" y="4710113"/>
          <p14:tracePt t="5246" x="11063288" y="4710113"/>
          <p14:tracePt t="5249" x="11042650" y="4710113"/>
          <p14:tracePt t="5257" x="11031538" y="4710113"/>
          <p14:tracePt t="5261" x="11022013" y="4710113"/>
          <p14:tracePt t="5265" x="11012488" y="4710113"/>
          <p14:tracePt t="5269" x="11001375" y="4710113"/>
          <p14:tracePt t="5273" x="10982325" y="4710113"/>
          <p14:tracePt t="5277" x="10971213" y="4710113"/>
          <p14:tracePt t="5281" x="10961688" y="4710113"/>
          <p14:tracePt t="5285" x="10941050" y="4710113"/>
          <p14:tracePt t="5289" x="10910888" y="4710113"/>
          <p14:tracePt t="5293" x="10891838" y="4710113"/>
          <p14:tracePt t="5297" x="10871200" y="4710113"/>
          <p14:tracePt t="5301" x="10841038" y="4710113"/>
          <p14:tracePt t="5305" x="10810875" y="4710113"/>
          <p14:tracePt t="5309" x="10790238" y="4710113"/>
          <p14:tracePt t="5312" x="10760075" y="4710113"/>
          <p14:tracePt t="5317" x="10739438" y="4710113"/>
          <p14:tracePt t="5321" x="10709275" y="4710113"/>
          <p14:tracePt t="5325" x="10679113" y="4710113"/>
          <p14:tracePt t="5329" x="10658475" y="4710113"/>
          <p14:tracePt t="5333" x="10628313" y="4710113"/>
          <p14:tracePt t="5337" x="10609263" y="4710113"/>
          <p14:tracePt t="5341" x="10579100" y="4710113"/>
          <p14:tracePt t="5346" x="10548938" y="4710113"/>
          <p14:tracePt t="5349" x="10518775" y="4699000"/>
          <p14:tracePt t="5353" x="10487025" y="4699000"/>
          <p14:tracePt t="5357" x="10467975" y="4699000"/>
          <p14:tracePt t="5361" x="10437813" y="4679950"/>
          <p14:tracePt t="5365" x="10407650" y="4679950"/>
          <p14:tracePt t="5369" x="10387013" y="4679950"/>
          <p14:tracePt t="5373" x="10356850" y="4659313"/>
          <p14:tracePt t="5377" x="10236200" y="4659313"/>
          <p14:tracePt t="5381" x="10125075" y="4649788"/>
          <p14:tracePt t="5385" x="10013950" y="4638675"/>
          <p14:tracePt t="5389" x="9932988" y="4629150"/>
          <p14:tracePt t="5393" x="9852025" y="4619625"/>
          <p14:tracePt t="5397" x="9752013" y="4598988"/>
          <p14:tracePt t="5401" x="9661525" y="4589463"/>
          <p14:tracePt t="5405" x="9550400" y="4589463"/>
          <p14:tracePt t="5409" x="9428163" y="4578350"/>
          <p14:tracePt t="5412" x="9307513" y="4559300"/>
          <p14:tracePt t="5417" x="9177338" y="4548188"/>
          <p14:tracePt t="5421" x="9024938" y="4548188"/>
          <p14:tracePt t="5425" x="8883650" y="4548188"/>
          <p14:tracePt t="5429" x="8732838" y="4548188"/>
          <p14:tracePt t="5433" x="8572500" y="4548188"/>
          <p14:tracePt t="5437" x="8401050" y="4527550"/>
          <p14:tracePt t="5441" x="8229600" y="4518025"/>
          <p14:tracePt t="5445" x="8047038" y="4508500"/>
          <p14:tracePt t="5449" x="7854950" y="4497388"/>
          <p14:tracePt t="5453" x="7381875" y="4478338"/>
          <p14:tracePt t="5457" x="6988175" y="4437063"/>
          <p14:tracePt t="5461" x="6656388" y="4406900"/>
          <p14:tracePt t="5465" x="6313488" y="4387850"/>
          <p14:tracePt t="5469" x="6019800" y="4387850"/>
          <p14:tracePt t="5473" x="5727700" y="4356100"/>
          <p14:tracePt t="5477" x="5465763" y="4325938"/>
          <p14:tracePt t="5481" x="5294313" y="4295775"/>
          <p14:tracePt t="5485" x="5113338" y="4276725"/>
          <p14:tracePt t="5489" x="4951413" y="4256088"/>
          <p14:tracePt t="5493" x="4819650" y="4216400"/>
          <p14:tracePt t="5497" x="4678363" y="4175125"/>
          <p14:tracePt t="5503" x="4557713" y="4124325"/>
          <p14:tracePt t="5507" x="4446588" y="4084638"/>
          <p14:tracePt t="5511" x="4346575" y="4033838"/>
          <p14:tracePt t="5516" x="4256088" y="3994150"/>
          <p14:tracePt t="5519" x="4175125" y="3943350"/>
          <p14:tracePt t="5523" x="4103688" y="3903663"/>
          <p14:tracePt t="5527" x="4043363" y="3862388"/>
          <p14:tracePt t="5531" x="3994150" y="3832225"/>
          <p14:tracePt t="5535" x="3943350" y="3792538"/>
          <p14:tracePt t="5539" x="3892550" y="3751263"/>
          <p14:tracePt t="5543" x="3883025" y="3741738"/>
          <p14:tracePt t="5547" x="3841750" y="3711575"/>
          <p14:tracePt t="5551" x="3802063" y="3670300"/>
          <p14:tracePt t="5555" x="3781425" y="3660775"/>
          <p14:tracePt t="5559" x="3760788" y="3640138"/>
          <p14:tracePt t="5563" x="3730625" y="3600450"/>
          <p14:tracePt t="5567" x="3690938" y="3560763"/>
          <p14:tracePt t="5571" x="3670300" y="3540125"/>
          <p14:tracePt t="5575" x="3640138" y="3509963"/>
          <p14:tracePt t="5578" x="3619500" y="3489325"/>
          <p14:tracePt t="5585" x="3579813" y="3449638"/>
          <p14:tracePt t="5588" x="3559175" y="3408363"/>
          <p14:tracePt t="5593" x="3529013" y="3389313"/>
          <p14:tracePt t="5597" x="3498850" y="3348038"/>
          <p14:tracePt t="5601" x="3468688" y="3327400"/>
          <p14:tracePt t="5605" x="3438525" y="3297238"/>
          <p14:tracePt t="5608" x="3398838" y="3257550"/>
          <p14:tracePt t="5613" x="3378200" y="3236913"/>
          <p14:tracePt t="5617" x="3338513" y="3197225"/>
          <p14:tracePt t="5621" x="3308350" y="3155950"/>
          <p14:tracePt t="5625" x="3278188" y="3136900"/>
          <p14:tracePt t="5628" x="3257550" y="3106738"/>
          <p14:tracePt t="5633" x="3236913" y="3076575"/>
          <p14:tracePt t="5637" x="3216275" y="3046413"/>
          <p14:tracePt t="5641" x="3216275" y="3025775"/>
          <p14:tracePt t="5645" x="3206750" y="2995613"/>
          <p14:tracePt t="5649" x="3186113" y="2965450"/>
          <p14:tracePt t="5653" x="3186113" y="2935288"/>
          <p14:tracePt t="5657" x="3186113" y="2905125"/>
          <p14:tracePt t="5662" x="3176588" y="2874963"/>
          <p14:tracePt t="5665" x="3176588" y="2854325"/>
          <p14:tracePt t="5669" x="3176588" y="2824163"/>
          <p14:tracePt t="5673" x="3176588" y="2803525"/>
          <p14:tracePt t="5677" x="3155950" y="2773363"/>
          <p14:tracePt t="5681" x="3155950" y="2743200"/>
          <p14:tracePt t="5685" x="3155950" y="2722563"/>
          <p14:tracePt t="5689" x="3146425" y="2692400"/>
          <p14:tracePt t="5693" x="3136900" y="2662238"/>
          <p14:tracePt t="5697" x="3125788" y="2632075"/>
          <p14:tracePt t="5701" x="3095625" y="2601913"/>
          <p14:tracePt t="5705" x="3074988" y="2430463"/>
          <p14:tracePt t="5709" x="3044825" y="2330450"/>
          <p14:tracePt t="5713" x="3025775" y="2259013"/>
          <p14:tracePt t="5717" x="3005138" y="2198688"/>
          <p14:tracePt t="5720" x="2984500" y="2189163"/>
          <p14:tracePt t="5725" x="2974975" y="2159000"/>
          <p14:tracePt t="5729" x="2954338" y="2138363"/>
          <p14:tracePt t="5737" x="2944813" y="2127250"/>
          <p14:tracePt t="5740" x="2935288" y="2117725"/>
          <p14:tracePt t="5745" x="2924175" y="2108200"/>
          <p14:tracePt t="5797" x="2914650" y="2108200"/>
          <p14:tracePt t="5801" x="2903538" y="2108200"/>
          <p14:tracePt t="5805" x="2873375" y="2108200"/>
          <p14:tracePt t="5809" x="2863850" y="2108200"/>
          <p14:tracePt t="5813" x="2833688" y="2097088"/>
          <p14:tracePt t="5817" x="2803525" y="2078038"/>
          <p14:tracePt t="5821" x="2782888" y="2078038"/>
          <p14:tracePt t="5825" x="2752725" y="2078038"/>
          <p14:tracePt t="5829" x="2722563" y="2078038"/>
          <p14:tracePt t="5833" x="2692400" y="2066925"/>
          <p14:tracePt t="5837" x="2662238" y="2066925"/>
          <p14:tracePt t="5841" x="2641600" y="2066925"/>
          <p14:tracePt t="5845" x="2611438" y="2047875"/>
          <p14:tracePt t="5849" x="2592388" y="2047875"/>
          <p14:tracePt t="5853" x="2560638" y="2047875"/>
          <p14:tracePt t="5857" x="2530475" y="2027238"/>
          <p14:tracePt t="5862" x="2511425" y="2027238"/>
          <p14:tracePt t="5865" x="2470150" y="2017713"/>
          <p14:tracePt t="5869" x="2451100" y="2017713"/>
          <p14:tracePt t="5872" x="2439988" y="2017713"/>
          <p14:tracePt t="5877" x="2430463" y="2017713"/>
          <p14:tracePt t="5881" x="2420938" y="2017713"/>
          <p14:tracePt t="5885" x="2400300" y="2017713"/>
          <p14:tracePt t="5889" x="2390775" y="2017713"/>
          <p14:tracePt t="5897" x="2379663" y="2017713"/>
          <p14:tracePt t="5901" x="2370138" y="2017713"/>
          <p14:tracePt t="5905" x="2349500" y="2017713"/>
          <p14:tracePt t="5908" x="2339975" y="2017713"/>
          <p14:tracePt t="5913" x="2328863" y="2036763"/>
          <p14:tracePt t="5917" x="2309813" y="2066925"/>
          <p14:tracePt t="5929" x="2279650" y="2138363"/>
          <p14:tracePt t="5933" x="2279650" y="2168525"/>
          <p14:tracePt t="5937" x="2259013" y="2208213"/>
          <p14:tracePt t="5941" x="2249488" y="2238375"/>
          <p14:tracePt t="5945" x="2238375" y="2279650"/>
          <p14:tracePt t="5949" x="2238375" y="2330450"/>
          <p14:tracePt t="5953" x="2228850" y="2360613"/>
          <p14:tracePt t="5959" x="2208213" y="2400300"/>
          <p14:tracePt t="5963" x="2198688" y="2439988"/>
          <p14:tracePt t="5967" x="2187575" y="2481263"/>
          <p14:tracePt t="5971" x="2178050" y="2511425"/>
          <p14:tracePt t="5975" x="2168525" y="2551113"/>
          <p14:tracePt t="5979" x="2157413" y="2571750"/>
          <p14:tracePt t="5983" x="2147888" y="2581275"/>
          <p14:tracePt t="5987" x="2138363" y="2601913"/>
          <p14:tracePt t="5991" x="2127250" y="2622550"/>
          <p14:tracePt t="5995" x="2127250" y="2641600"/>
          <p14:tracePt t="5999" x="2108200" y="2662238"/>
          <p14:tracePt t="6003" x="2108200" y="2673350"/>
          <p14:tracePt t="6007" x="2097088" y="2692400"/>
          <p14:tracePt t="6012" x="2078038" y="2703513"/>
          <p14:tracePt t="6015" x="2078038" y="2713038"/>
          <p14:tracePt t="6019" x="2078038" y="2722563"/>
          <p14:tracePt t="6023" x="2078038" y="2733675"/>
          <p14:tracePt t="6027" x="2066925" y="2733675"/>
          <p14:tracePt t="6047" x="2057400" y="2743200"/>
          <p14:tracePt t="6095" x="2047875" y="2752725"/>
          <p14:tracePt t="6119" x="2036763" y="2763838"/>
          <p14:tracePt t="6131" x="2027238" y="2763838"/>
          <p14:tracePt t="6135" x="2027238" y="2773363"/>
          <p14:tracePt t="6143" x="2006600" y="2782888"/>
          <p14:tracePt t="6151" x="1997075" y="2794000"/>
          <p14:tracePt t="6155" x="1985963" y="2803525"/>
          <p14:tracePt t="6159" x="1976438" y="2813050"/>
          <p14:tracePt t="6167" x="1955800" y="2824163"/>
          <p14:tracePt t="6171" x="1946275" y="2844800"/>
          <p14:tracePt t="6175" x="1925638" y="2854325"/>
          <p14:tracePt t="6179" x="1925638" y="2863850"/>
          <p14:tracePt t="6183" x="1916113" y="2874963"/>
          <p14:tracePt t="6191" x="1916113" y="2894013"/>
          <p14:tracePt t="6194" x="1906588" y="2894013"/>
          <p14:tracePt t="6199" x="1895475" y="2905125"/>
          <p14:tracePt t="6203" x="1895475" y="2924175"/>
          <p14:tracePt t="6206" x="1885950" y="2924175"/>
          <p14:tracePt t="6211" x="1876425" y="2944813"/>
          <p14:tracePt t="6215" x="1876425" y="2954338"/>
          <p14:tracePt t="6219" x="1876425" y="2965450"/>
          <p14:tracePt t="6222" x="1876425" y="2984500"/>
          <p14:tracePt t="6228" x="1876425" y="3005138"/>
          <p14:tracePt t="6231" x="1876425" y="3025775"/>
          <p14:tracePt t="6239" x="1865313" y="3035300"/>
          <p14:tracePt t="6243" x="1865313" y="3046413"/>
          <p14:tracePt t="6247" x="1844675" y="3055938"/>
          <p14:tracePt t="6251" x="1844675" y="3076575"/>
          <p14:tracePt t="6259" x="1844675" y="3086100"/>
          <p14:tracePt t="6263" x="1844675" y="3106738"/>
          <p14:tracePt t="6271" x="1844675" y="3116263"/>
          <p14:tracePt t="6275" x="1844675" y="3125788"/>
          <p14:tracePt t="6279" x="1844675" y="3136900"/>
          <p14:tracePt t="6283" x="1835150" y="3146425"/>
          <p14:tracePt t="6287" x="1835150" y="3155950"/>
          <p14:tracePt t="6291" x="1835150" y="3167063"/>
          <p14:tracePt t="6299" x="1835150" y="3187700"/>
          <p14:tracePt t="6303" x="1835150" y="3197225"/>
          <p14:tracePt t="6307" x="1835150" y="3206750"/>
          <p14:tracePt t="6323" x="1825625" y="3217863"/>
          <p14:tracePt t="6343" x="1825625" y="3227388"/>
          <p14:tracePt t="6367" x="1825625" y="3236913"/>
          <p14:tracePt t="6431" x="1814513" y="3236913"/>
          <p14:tracePt t="6447" x="1804988" y="3248025"/>
          <p14:tracePt t="6463" x="1804988" y="3267075"/>
          <p14:tracePt t="6467" x="1784350" y="3278188"/>
          <p14:tracePt t="6479" x="1784350" y="3287713"/>
          <p14:tracePt t="6483" x="1784350" y="3297238"/>
          <p14:tracePt t="6487" x="1784350" y="3308350"/>
          <p14:tracePt t="6491" x="1784350" y="3317875"/>
          <p14:tracePt t="6494" x="1784350" y="3338513"/>
          <p14:tracePt t="6499" x="1784350" y="3348038"/>
          <p14:tracePt t="6503" x="1784350" y="3359150"/>
          <p14:tracePt t="6507" x="1784350" y="3378200"/>
          <p14:tracePt t="6511" x="1784350" y="3389313"/>
          <p14:tracePt t="6519" x="1784350" y="3408363"/>
          <p14:tracePt t="6523" x="1784350" y="3419475"/>
          <p14:tracePt t="6531" x="1784350" y="3438525"/>
          <p14:tracePt t="6535" x="1784350" y="3459163"/>
          <p14:tracePt t="6543" x="1784350" y="3479800"/>
          <p14:tracePt t="6547" x="1784350" y="3489325"/>
          <p14:tracePt t="6550" x="1784350" y="3498850"/>
          <p14:tracePt t="6555" x="1784350" y="3509963"/>
          <p14:tracePt t="6559" x="1784350" y="3530600"/>
          <p14:tracePt t="6563" x="1784350" y="3549650"/>
          <p14:tracePt t="6571" x="1784350" y="3570288"/>
          <p14:tracePt t="6575" x="1784350" y="3590925"/>
          <p14:tracePt t="6583" x="1784350" y="3600450"/>
          <p14:tracePt t="6587" x="1784350" y="3630613"/>
          <p14:tracePt t="6591" x="1784350" y="3651250"/>
          <p14:tracePt t="6594" x="1784350" y="3660775"/>
          <p14:tracePt t="6599" x="1784350" y="3670300"/>
          <p14:tracePt t="6603" x="1784350" y="3681413"/>
          <p14:tracePt t="6607" x="1784350" y="3702050"/>
          <p14:tracePt t="6611" x="1784350" y="3721100"/>
          <p14:tracePt t="6615" x="1784350" y="3741738"/>
          <p14:tracePt t="6619" x="1784350" y="3751263"/>
          <p14:tracePt t="6623" x="1784350" y="3762375"/>
          <p14:tracePt t="6627" x="1784350" y="3792538"/>
          <p14:tracePt t="6631" x="1784350" y="3811588"/>
          <p14:tracePt t="6635" x="1784350" y="3832225"/>
          <p14:tracePt t="6643" x="1784350" y="3852863"/>
          <p14:tracePt t="6647" x="1784350" y="3873500"/>
          <p14:tracePt t="6651" x="1784350" y="3903663"/>
          <p14:tracePt t="6655" x="1784350" y="3922713"/>
          <p14:tracePt t="6659" x="1784350" y="3943350"/>
          <p14:tracePt t="6663" x="1784350" y="3963988"/>
          <p14:tracePt t="6667" x="1784350" y="3994150"/>
          <p14:tracePt t="6671" x="1795463" y="4013200"/>
          <p14:tracePt t="6675" x="1804988" y="4044950"/>
          <p14:tracePt t="6679" x="1804988" y="4075113"/>
          <p14:tracePt t="6683" x="1804988" y="4094163"/>
          <p14:tracePt t="6687" x="1804988" y="4114800"/>
          <p14:tracePt t="6691" x="1804988" y="4135438"/>
          <p14:tracePt t="6695" x="1804988" y="4154488"/>
          <p14:tracePt t="6699" x="1804988" y="4175125"/>
          <p14:tracePt t="6703" x="1825625" y="4205288"/>
          <p14:tracePt t="6707" x="1825625" y="4225925"/>
          <p14:tracePt t="6711" x="1825625" y="4235450"/>
          <p14:tracePt t="6715" x="1825625" y="4256088"/>
          <p14:tracePt t="6719" x="1825625" y="4265613"/>
          <p14:tracePt t="6723" x="1844675" y="4306888"/>
          <p14:tracePt t="6727" x="1844675" y="4337050"/>
          <p14:tracePt t="6731" x="1844675" y="4346575"/>
          <p14:tracePt t="6735" x="1844675" y="4376738"/>
          <p14:tracePt t="6739" x="1844675" y="4387850"/>
          <p14:tracePt t="6744" x="1844675" y="4418013"/>
          <p14:tracePt t="6747" x="1844675" y="4448175"/>
          <p14:tracePt t="6751" x="1844675" y="4467225"/>
          <p14:tracePt t="6755" x="1844675" y="4497388"/>
          <p14:tracePt t="6759" x="1855788" y="4518025"/>
          <p14:tracePt t="6763" x="1855788" y="4548188"/>
          <p14:tracePt t="6767" x="1855788" y="4568825"/>
          <p14:tracePt t="6771" x="1876425" y="4589463"/>
          <p14:tracePt t="6775" x="1876425" y="4608513"/>
          <p14:tracePt t="6779" x="1885950" y="4629150"/>
          <p14:tracePt t="6783" x="1906588" y="4668838"/>
          <p14:tracePt t="6787" x="1906588" y="4689475"/>
          <p14:tracePt t="6791" x="1906588" y="4699000"/>
          <p14:tracePt t="6795" x="1916113" y="4730750"/>
          <p14:tracePt t="6799" x="1916113" y="4740275"/>
          <p14:tracePt t="6803" x="1936750" y="4779963"/>
          <p14:tracePt t="6807" x="1946275" y="4791075"/>
          <p14:tracePt t="6811" x="1946275" y="4800600"/>
          <p14:tracePt t="6815" x="1955800" y="4830763"/>
          <p14:tracePt t="6819" x="1966913" y="4840288"/>
          <p14:tracePt t="6823" x="1976438" y="4860925"/>
          <p14:tracePt t="6828" x="1997075" y="4881563"/>
          <p14:tracePt t="6832" x="1997075" y="4891088"/>
          <p14:tracePt t="6835" x="2006600" y="4902200"/>
          <p14:tracePt t="6839" x="2016125" y="4921250"/>
          <p14:tracePt t="6844" x="2027238" y="4921250"/>
          <p14:tracePt t="6847" x="2027238" y="4941888"/>
          <p14:tracePt t="6851" x="2036763" y="4951413"/>
          <p14:tracePt t="6854" x="2057400" y="4962525"/>
          <p14:tracePt t="6859" x="2066925" y="4992688"/>
          <p14:tracePt t="6867" x="2078038" y="5002213"/>
          <p14:tracePt t="6871" x="2097088" y="5022850"/>
          <p14:tracePt t="6875" x="2108200" y="5053013"/>
          <p14:tracePt t="6879" x="2127250" y="5062538"/>
          <p14:tracePt t="6883" x="2127250" y="5073650"/>
          <p14:tracePt t="6887" x="2147888" y="5083175"/>
          <p14:tracePt t="6891" x="2168525" y="5103813"/>
          <p14:tracePt t="6896" x="2178050" y="5113338"/>
          <p14:tracePt t="6899" x="2198688" y="5133975"/>
          <p14:tracePt t="6903" x="2208213" y="5143500"/>
          <p14:tracePt t="6907" x="2219325" y="5153025"/>
          <p14:tracePt t="6911" x="2228850" y="5164138"/>
          <p14:tracePt t="6919" x="2249488" y="5173663"/>
          <p14:tracePt t="6923" x="2259013" y="5194300"/>
          <p14:tracePt t="6927" x="2279650" y="5203825"/>
          <p14:tracePt t="6931" x="2279650" y="5213350"/>
          <p14:tracePt t="6935" x="2298700" y="5233988"/>
          <p14:tracePt t="6939" x="2309813" y="5233988"/>
          <p14:tracePt t="6944" x="2328863" y="5245100"/>
          <p14:tracePt t="6947" x="2339975" y="5254625"/>
          <p14:tracePt t="6951" x="2359025" y="5275263"/>
          <p14:tracePt t="6955" x="2370138" y="5275263"/>
          <p14:tracePt t="6959" x="2390775" y="5294313"/>
          <p14:tracePt t="6963" x="2400300" y="5305425"/>
          <p14:tracePt t="6967" x="2420938" y="5305425"/>
          <p14:tracePt t="6971" x="2439988" y="5314950"/>
          <p14:tracePt t="6975" x="2470150" y="5335588"/>
          <p14:tracePt t="6979" x="2490788" y="5345113"/>
          <p14:tracePt t="6983" x="2520950" y="5365750"/>
          <p14:tracePt t="6987" x="2541588" y="5365750"/>
          <p14:tracePt t="6990" x="2560638" y="5375275"/>
          <p14:tracePt t="6995" x="2581275" y="5395913"/>
          <p14:tracePt t="6999" x="2611438" y="5405438"/>
          <p14:tracePt t="7003" x="2641600" y="5426075"/>
          <p14:tracePt t="7007" x="2662238" y="5435600"/>
          <p14:tracePt t="7010" x="2671763" y="5435600"/>
          <p14:tracePt t="7015" x="2701925" y="5446713"/>
          <p14:tracePt t="7019" x="2722563" y="5456238"/>
          <p14:tracePt t="7023" x="2752725" y="5465763"/>
          <p14:tracePt t="7027" x="2782888" y="5486400"/>
          <p14:tracePt t="7031" x="2794000" y="5486400"/>
          <p14:tracePt t="7035" x="2824163" y="5495925"/>
          <p14:tracePt t="7039" x="2863850" y="5516563"/>
          <p14:tracePt t="7043" x="2884488" y="5526088"/>
          <p14:tracePt t="7047" x="2914650" y="5546725"/>
          <p14:tracePt t="7051" x="2935288" y="5546725"/>
          <p14:tracePt t="7055" x="2965450" y="5567363"/>
          <p14:tracePt t="7059" x="3005138" y="5576888"/>
          <p14:tracePt t="7063" x="3025775" y="5588000"/>
          <p14:tracePt t="7067" x="3055938" y="5597525"/>
          <p14:tracePt t="7071" x="3074988" y="5607050"/>
          <p14:tracePt t="7074" x="3095625" y="5607050"/>
          <p14:tracePt t="7079" x="3116263" y="5627688"/>
          <p14:tracePt t="7083" x="3125788" y="5627688"/>
          <p14:tracePt t="7087" x="3136900" y="5627688"/>
          <p14:tracePt t="7090" x="3146425" y="5627688"/>
          <p14:tracePt t="7095" x="3155950" y="5627688"/>
          <p14:tracePt t="7099" x="3167063" y="5627688"/>
          <p14:tracePt t="7103" x="3176588" y="5627688"/>
          <p14:tracePt t="7111" x="3197225" y="5627688"/>
          <p14:tracePt t="7115" x="3206750" y="5627688"/>
          <p14:tracePt t="7119" x="3216275" y="5627688"/>
          <p14:tracePt t="7123" x="3227388" y="5627688"/>
          <p14:tracePt t="7127" x="3236913" y="5627688"/>
          <p14:tracePt t="7131" x="3246438" y="5627688"/>
          <p14:tracePt t="7135" x="3257550" y="5627688"/>
          <p14:tracePt t="7139" x="3267075" y="5627688"/>
          <p14:tracePt t="7144" x="3278188" y="5627688"/>
          <p14:tracePt t="7147" x="3287713" y="5627688"/>
          <p14:tracePt t="7151" x="3297238" y="5627688"/>
          <p14:tracePt t="7155" x="3308350" y="5627688"/>
          <p14:tracePt t="7159" x="3317875" y="5627688"/>
          <p14:tracePt t="7167" x="3338513" y="5627688"/>
          <p14:tracePt t="7175" x="3348038" y="5627688"/>
          <p14:tracePt t="7179" x="3357563" y="5627688"/>
          <p14:tracePt t="7561" x="3378200" y="5627688"/>
          <p14:tracePt t="7565" x="3387725" y="5627688"/>
          <p14:tracePt t="7569" x="3429000" y="5627688"/>
          <p14:tracePt t="7573" x="3438525" y="5627688"/>
          <p14:tracePt t="7576" x="3459163" y="5627688"/>
          <p14:tracePt t="7581" x="3489325" y="5627688"/>
          <p14:tracePt t="7585" x="3519488" y="5627688"/>
          <p14:tracePt t="7589" x="3529013" y="5627688"/>
          <p14:tracePt t="7593" x="3559175" y="5627688"/>
          <p14:tracePt t="7597" x="3589338" y="5627688"/>
          <p14:tracePt t="7601" x="3609975" y="5627688"/>
          <p14:tracePt t="7605" x="3640138" y="5627688"/>
          <p14:tracePt t="7610" x="3660775" y="5627688"/>
          <p14:tracePt t="7613" x="3690938" y="5627688"/>
          <p14:tracePt t="7617" x="3711575" y="5627688"/>
          <p14:tracePt t="7621" x="3741738" y="5627688"/>
          <p14:tracePt t="7625" x="3771900" y="5627688"/>
          <p14:tracePt t="7629" x="3790950" y="5627688"/>
          <p14:tracePt t="7633" x="3822700" y="5627688"/>
          <p14:tracePt t="7637" x="3852863" y="5627688"/>
          <p14:tracePt t="7640" x="3883025" y="5627688"/>
          <p14:tracePt t="7645" x="3913188" y="5627688"/>
          <p14:tracePt t="7649" x="4013200" y="5627688"/>
          <p14:tracePt t="7653" x="4103688" y="5627688"/>
          <p14:tracePt t="7657" x="4175125" y="5627688"/>
          <p14:tracePt t="7661" x="4256088" y="5627688"/>
          <p14:tracePt t="7665" x="4325938" y="5627688"/>
          <p14:tracePt t="7669" x="4376738" y="5627688"/>
          <p14:tracePt t="7673" x="4437063" y="5627688"/>
          <p14:tracePt t="7677" x="4487863" y="5627688"/>
          <p14:tracePt t="7681" x="4538663" y="5627688"/>
          <p14:tracePt t="7685" x="4608513" y="5637213"/>
          <p14:tracePt t="7689" x="4668838" y="5648325"/>
          <p14:tracePt t="7693" x="4740275" y="5648325"/>
          <p14:tracePt t="7697" x="4789488" y="5648325"/>
          <p14:tracePt t="7701" x="4849813" y="5648325"/>
          <p14:tracePt t="7705" x="4911725" y="5657850"/>
          <p14:tracePt t="7709" x="4972050" y="5657850"/>
          <p14:tracePt t="7713" x="5032375" y="5667375"/>
          <p14:tracePt t="7717" x="5102225" y="5678488"/>
          <p14:tracePt t="7721" x="5153025" y="5688013"/>
          <p14:tracePt t="7725" x="5192713" y="5697538"/>
          <p14:tracePt t="7729" x="5224463" y="5697538"/>
          <p14:tracePt t="7733" x="5254625" y="5697538"/>
          <p14:tracePt t="7737" x="5264150" y="5697538"/>
          <p14:tracePt t="7741" x="5273675" y="5718175"/>
          <p14:tracePt t="7746" x="5294313" y="5718175"/>
          <p14:tracePt t="7753" x="5314950" y="5718175"/>
          <p14:tracePt t="7757" x="5345113" y="5718175"/>
          <p14:tracePt t="7761" x="5375275" y="5718175"/>
          <p14:tracePt t="7765" x="5395913" y="5718175"/>
          <p14:tracePt t="7769" x="5426075" y="5718175"/>
          <p14:tracePt t="7773" x="5445125" y="5718175"/>
          <p14:tracePt t="7777" x="5475288" y="5718175"/>
          <p14:tracePt t="7781" x="5505450" y="5718175"/>
          <p14:tracePt t="7785" x="5526088" y="5718175"/>
          <p14:tracePt t="7789" x="5556250" y="5718175"/>
          <p14:tracePt t="7792" x="5586413" y="5718175"/>
          <p14:tracePt t="7797" x="5637213" y="5718175"/>
          <p14:tracePt t="7800" x="5646738" y="5708650"/>
          <p14:tracePt t="7805" x="5676900" y="5697538"/>
          <p14:tracePt t="7809" x="5707063" y="5688013"/>
          <p14:tracePt t="7813" x="5718175" y="5688013"/>
          <p14:tracePt t="7817" x="5748338" y="5667375"/>
          <p14:tracePt t="7821" x="5788025" y="5667375"/>
          <p14:tracePt t="7825" x="5808663" y="5678488"/>
          <p14:tracePt t="7829" x="5838825" y="5697538"/>
          <p14:tracePt t="7833" x="5889625" y="5697538"/>
          <p14:tracePt t="7837" x="5940425" y="5708650"/>
          <p14:tracePt t="7841" x="6000750" y="5738813"/>
          <p14:tracePt t="7845" x="6019800" y="5748338"/>
          <p14:tracePt t="8033" x="6010275" y="5759450"/>
          <p14:tracePt t="8037" x="6010275" y="5768975"/>
          <p14:tracePt t="8041" x="6010275" y="5759450"/>
          <p14:tracePt t="8045" x="6010275" y="5748338"/>
          <p14:tracePt t="8049" x="5989638" y="5688013"/>
          <p14:tracePt t="8053" x="5940425" y="5627688"/>
          <p14:tracePt t="8057" x="5878513" y="5546725"/>
          <p14:tracePt t="8061" x="5808663" y="5456238"/>
          <p14:tracePt t="8065" x="5768975" y="5395913"/>
          <p14:tracePt t="8069" x="5757863" y="5365750"/>
          <p14:tracePt t="8073" x="5748338" y="5324475"/>
          <p14:tracePt t="8081" x="5748338" y="5314950"/>
          <p14:tracePt t="8281" x="5748338" y="5305425"/>
          <p14:tracePt t="8285" x="5748338" y="5294313"/>
          <p14:tracePt t="8297" x="5748338" y="5284788"/>
          <p14:tracePt t="8761" x="5757863" y="5294313"/>
          <p14:tracePt t="8765" x="5768975" y="5305425"/>
          <p14:tracePt t="8769" x="5808663" y="5345113"/>
          <p14:tracePt t="8777" x="5829300" y="5345113"/>
          <p14:tracePt t="8781" x="5848350" y="5375275"/>
          <p14:tracePt t="8785" x="5859463" y="5375275"/>
          <p14:tracePt t="8789" x="5868988" y="5375275"/>
          <p14:tracePt t="8825" x="5878513" y="5375275"/>
          <p14:tracePt t="8829" x="5889625" y="5375275"/>
          <p14:tracePt t="8833" x="5899150" y="5375275"/>
          <p14:tracePt t="8837" x="5908675" y="5375275"/>
          <p14:tracePt t="8842" x="5919788" y="5375275"/>
          <p14:tracePt t="8845" x="5940425" y="5375275"/>
          <p14:tracePt t="8849" x="5949950" y="5375275"/>
          <p14:tracePt t="8853" x="5959475" y="5375275"/>
          <p14:tracePt t="8857" x="5980113" y="5375275"/>
          <p14:tracePt t="8861" x="5989638" y="5375275"/>
          <p14:tracePt t="8865" x="6000750" y="5375275"/>
          <p14:tracePt t="8869" x="6010275" y="5375275"/>
          <p14:tracePt t="8873" x="6030913" y="5375275"/>
          <p14:tracePt t="8877" x="6040438" y="5375275"/>
          <p14:tracePt t="8881" x="6049963" y="5375275"/>
          <p14:tracePt t="8885" x="6070600" y="5375275"/>
          <p14:tracePt t="8889" x="6091238" y="5395913"/>
          <p14:tracePt t="8907" x="6161088" y="5395913"/>
          <p14:tracePt t="8909" x="6172200" y="5405438"/>
          <p14:tracePt t="8913" x="6181725" y="5405438"/>
          <p14:tracePt t="8917" x="6202363" y="5405438"/>
          <p14:tracePt t="8921" x="6221413" y="5405438"/>
          <p14:tracePt t="8925" x="6242050" y="5405438"/>
          <p14:tracePt t="8933" x="6262688" y="5426075"/>
          <p14:tracePt t="8937" x="6292850" y="5426075"/>
          <p14:tracePt t="8941" x="6302375" y="5426075"/>
          <p14:tracePt t="8945" x="6323013" y="5426075"/>
          <p14:tracePt t="8949" x="6343650" y="5426075"/>
          <p14:tracePt t="8953" x="6362700" y="5426075"/>
          <p14:tracePt t="8958" x="6383338" y="5426075"/>
          <p14:tracePt t="8961" x="6413500" y="5426075"/>
          <p14:tracePt t="8965" x="6443663" y="5426075"/>
          <p14:tracePt t="8969" x="6464300" y="5426075"/>
          <p14:tracePt t="8973" x="6494463" y="5426075"/>
          <p14:tracePt t="8977" x="6515100" y="5426075"/>
          <p14:tracePt t="8981" x="6545263" y="5426075"/>
          <p14:tracePt t="8985" x="6575425" y="5426075"/>
          <p14:tracePt t="8988" x="6594475" y="5426075"/>
          <p14:tracePt t="8993" x="6624638" y="5426075"/>
          <p14:tracePt t="8997" x="6726238" y="5426075"/>
          <p14:tracePt t="9003" x="6746875" y="5426075"/>
          <p14:tracePt t="9008" x="6765925" y="5426075"/>
          <p14:tracePt t="9011" x="6786563" y="5416550"/>
          <p14:tracePt t="9015" x="6816725" y="5405438"/>
          <p14:tracePt t="9019" x="6858000" y="5405438"/>
          <p14:tracePt t="9023" x="6877050" y="5384800"/>
          <p14:tracePt t="9027" x="6907213" y="5384800"/>
          <p14:tracePt t="9031" x="6937375" y="5375275"/>
          <p14:tracePt t="9035" x="6967538" y="5375275"/>
          <p14:tracePt t="9039" x="6978650" y="5354638"/>
          <p14:tracePt t="9043" x="6999288" y="5354638"/>
          <p14:tracePt t="9047" x="7029450" y="5345113"/>
          <p14:tracePt t="9051" x="7038975" y="5345113"/>
          <p14:tracePt t="9055" x="7048500" y="5345113"/>
          <p14:tracePt t="9059" x="7059613" y="5324475"/>
          <p14:tracePt t="9063" x="7069138" y="5324475"/>
          <p14:tracePt t="9067" x="7089775" y="5314950"/>
          <p14:tracePt t="9071" x="7108825" y="5305425"/>
          <p14:tracePt t="9075" x="7119938" y="5294313"/>
          <p14:tracePt t="9079" x="7159625" y="5284788"/>
          <p14:tracePt t="9087" x="7189788" y="5264150"/>
          <p14:tracePt t="9091" x="7200900" y="5264150"/>
          <p14:tracePt t="9095" x="7219950" y="5254625"/>
          <p14:tracePt t="9099" x="7261225" y="5233988"/>
          <p14:tracePt t="9103" x="7280275" y="5233988"/>
          <p14:tracePt t="9108" x="7300913" y="5224463"/>
          <p14:tracePt t="9111" x="7310438" y="5213350"/>
          <p14:tracePt t="9115" x="7331075" y="5213350"/>
          <p14:tracePt t="9119" x="7361238" y="5203825"/>
          <p14:tracePt t="9123" x="7361238" y="5194300"/>
          <p14:tracePt t="9127" x="7381875" y="5194300"/>
          <p14:tracePt t="9131" x="7402513" y="5183188"/>
          <p14:tracePt t="9135" x="7402513" y="5173663"/>
          <p14:tracePt t="9167" x="7412038" y="5164138"/>
          <p14:tracePt t="9171" x="7421563" y="5153025"/>
          <p14:tracePt t="9179" x="7421563" y="5143500"/>
          <p14:tracePt t="9187" x="7421563" y="5133975"/>
          <p14:tracePt t="9191" x="7421563" y="5122863"/>
          <p14:tracePt t="9195" x="7421563" y="5113338"/>
          <p14:tracePt t="9199" x="7421563" y="5092700"/>
          <p14:tracePt t="9203" x="7421563" y="5083175"/>
          <p14:tracePt t="9208" x="7421563" y="5062538"/>
          <p14:tracePt t="9211" x="7412038" y="5032375"/>
          <p14:tracePt t="9215" x="7402513" y="5011738"/>
          <p14:tracePt t="9219" x="7381875" y="5002213"/>
          <p14:tracePt t="9223" x="7381875" y="4992688"/>
          <p14:tracePt t="9227" x="7361238" y="4981575"/>
          <p14:tracePt t="9231" x="7361238" y="4972050"/>
          <p14:tracePt t="9235" x="7342188" y="4951413"/>
          <p14:tracePt t="9238" x="7331075" y="4951413"/>
          <p14:tracePt t="9243" x="7300913" y="4932363"/>
          <p14:tracePt t="9247" x="7270750" y="4921250"/>
          <p14:tracePt t="9251" x="7250113" y="4891088"/>
          <p14:tracePt t="9255" x="7210425" y="4881563"/>
          <p14:tracePt t="9259" x="7189788" y="4881563"/>
          <p14:tracePt t="9263" x="7159625" y="4851400"/>
          <p14:tracePt t="9267" x="7129463" y="4840288"/>
          <p14:tracePt t="9271" x="7099300" y="4830763"/>
          <p14:tracePt t="9275" x="7069138" y="4830763"/>
          <p14:tracePt t="9279" x="7038975" y="4810125"/>
          <p14:tracePt t="9283" x="7018338" y="4800600"/>
          <p14:tracePt t="9287" x="6988175" y="4779963"/>
          <p14:tracePt t="9291" x="6858000" y="4779963"/>
          <p14:tracePt t="9295" x="6756400" y="4770438"/>
          <p14:tracePt t="9299" x="6686550" y="4770438"/>
          <p14:tracePt t="9303" x="6645275" y="4770438"/>
          <p14:tracePt t="9308" x="6605588" y="4770438"/>
          <p14:tracePt t="9311" x="6575425" y="4770438"/>
          <p14:tracePt t="9315" x="6545263" y="4770438"/>
          <p14:tracePt t="9319" x="6515100" y="4770438"/>
          <p14:tracePt t="9324" x="6503988" y="4770438"/>
          <p14:tracePt t="9327" x="6473825" y="4770438"/>
          <p14:tracePt t="9331" x="6464300" y="4770438"/>
          <p14:tracePt t="9335" x="6443663" y="4770438"/>
          <p14:tracePt t="9363" x="6434138" y="4770438"/>
          <p14:tracePt t="9371" x="6413500" y="4779963"/>
          <p14:tracePt t="9379" x="6403975" y="4791075"/>
          <p14:tracePt t="9383" x="6392863" y="4791075"/>
          <p14:tracePt t="9387" x="6373813" y="4810125"/>
          <p14:tracePt t="9391" x="6362700" y="4821238"/>
          <p14:tracePt t="9395" x="6332538" y="4840288"/>
          <p14:tracePt t="9399" x="6313488" y="4851400"/>
          <p14:tracePt t="9403" x="6292850" y="4870450"/>
          <p14:tracePt t="9407" x="6262688" y="4881563"/>
          <p14:tracePt t="9412" x="6232525" y="4891088"/>
          <p14:tracePt t="9415" x="6202363" y="4911725"/>
          <p14:tracePt t="9419" x="6172200" y="4932363"/>
          <p14:tracePt t="9423" x="6151563" y="4951413"/>
          <p14:tracePt t="9427" x="6111875" y="4962525"/>
          <p14:tracePt t="9431" x="6091238" y="4972050"/>
          <p14:tracePt t="9435" x="6061075" y="4981575"/>
          <p14:tracePt t="9439" x="5868988" y="5002213"/>
          <p14:tracePt t="9443" x="5757863" y="5022850"/>
          <p14:tracePt t="9447" x="5667375" y="5041900"/>
          <p14:tracePt t="9451" x="5586413" y="5073650"/>
          <p14:tracePt t="9455" x="5495925" y="5092700"/>
          <p14:tracePt t="9459" x="5426075" y="5113338"/>
          <p14:tracePt t="9463" x="5384800" y="5122863"/>
          <p14:tracePt t="9467" x="5324475" y="5133975"/>
          <p14:tracePt t="9471" x="5273675" y="5143500"/>
          <p14:tracePt t="9474" x="5213350" y="5153025"/>
          <p14:tracePt t="9479" x="5173663" y="5164138"/>
          <p14:tracePt t="9483" x="5153025" y="5164138"/>
          <p14:tracePt t="9487" x="5122863" y="5164138"/>
          <p14:tracePt t="9491" x="5092700" y="5183188"/>
          <p14:tracePt t="9495" x="5062538" y="5183188"/>
          <p14:tracePt t="9499" x="5053013" y="5183188"/>
          <p14:tracePt t="9503" x="5041900" y="5183188"/>
          <p14:tracePt t="9508" x="5021263" y="5183188"/>
          <p14:tracePt t="9511" x="5011738" y="5183188"/>
          <p14:tracePt t="9515" x="4991100" y="5194300"/>
          <p14:tracePt t="9519" x="4960938" y="5194300"/>
          <p14:tracePt t="9523" x="4951413" y="5194300"/>
          <p14:tracePt t="9527" x="4921250" y="5194300"/>
          <p14:tracePt t="9531" x="4911725" y="5194300"/>
          <p14:tracePt t="9535" x="4891088" y="5194300"/>
          <p14:tracePt t="9539" x="4881563" y="5194300"/>
          <p14:tracePt t="9543" x="4870450" y="5194300"/>
          <p14:tracePt t="9547" x="4860925" y="5194300"/>
          <p14:tracePt t="9551" x="4849813" y="5194300"/>
          <p14:tracePt t="9555" x="4840288" y="5194300"/>
          <p14:tracePt t="9567" x="4830763" y="5194300"/>
          <p14:tracePt t="9571" x="4819650" y="5194300"/>
          <p14:tracePt t="9575" x="4810125" y="5194300"/>
          <p14:tracePt t="9579" x="4800600" y="5194300"/>
          <p14:tracePt t="9583" x="4789488" y="5194300"/>
          <p14:tracePt t="9587" x="4770438" y="5194300"/>
          <p14:tracePt t="9591" x="4759325" y="5194300"/>
          <p14:tracePt t="9595" x="4749800" y="5194300"/>
          <p14:tracePt t="9599" x="4740275" y="5194300"/>
          <p14:tracePt t="9603" x="4719638" y="5194300"/>
          <p14:tracePt t="9607" x="4699000" y="5194300"/>
          <p14:tracePt t="9611" x="4668838" y="5173663"/>
          <p14:tracePt t="9615" x="4659313" y="5173663"/>
          <p14:tracePt t="9619" x="4629150" y="5173663"/>
          <p14:tracePt t="9624" x="4608513" y="5173663"/>
          <p14:tracePt t="9627" x="4578350" y="5173663"/>
          <p14:tracePt t="9631" x="4548188" y="5164138"/>
          <p14:tracePt t="9635" x="4527550" y="5164138"/>
          <p14:tracePt t="9639" x="4497388" y="5164138"/>
          <p14:tracePt t="9643" x="4476750" y="5164138"/>
          <p14:tracePt t="9647" x="4446588" y="5143500"/>
          <p14:tracePt t="9651" x="4416425" y="5143500"/>
          <p14:tracePt t="9655" x="4397375" y="5143500"/>
          <p14:tracePt t="9659" x="4376738" y="5143500"/>
          <p14:tracePt t="9663" x="4356100" y="5143500"/>
          <p14:tracePt t="9667" x="4337050" y="5133975"/>
          <p14:tracePt t="9671" x="4325938" y="5133975"/>
          <p14:tracePt t="9675" x="4305300" y="5133975"/>
          <p14:tracePt t="9683" x="4295775" y="5133975"/>
          <p14:tracePt t="9867" x="4305300" y="5133975"/>
          <p14:tracePt t="9871" x="4316413" y="5133975"/>
          <p14:tracePt t="9875" x="4337050" y="5133975"/>
          <p14:tracePt t="9879" x="4346575" y="5133975"/>
          <p14:tracePt t="9883" x="4376738" y="5133975"/>
          <p14:tracePt t="9887" x="4386263" y="5133975"/>
          <p14:tracePt t="9891" x="4397375" y="5133975"/>
          <p14:tracePt t="9895" x="4416425" y="5133975"/>
          <p14:tracePt t="9899" x="4446588" y="5133975"/>
          <p14:tracePt t="9907" x="4487863" y="5133975"/>
          <p14:tracePt t="9911" x="4518025" y="5143500"/>
          <p14:tracePt t="9915" x="4538663" y="5153025"/>
          <p14:tracePt t="9919" x="4568825" y="5153025"/>
          <p14:tracePt t="9924" x="4587875" y="5164138"/>
          <p14:tracePt t="9927" x="4598988" y="5164138"/>
          <p14:tracePt t="9931" x="4629150" y="5183188"/>
          <p14:tracePt t="9935" x="4648200" y="5183188"/>
          <p14:tracePt t="9939" x="4678363" y="5194300"/>
          <p14:tracePt t="9943" x="4689475" y="5194300"/>
          <p14:tracePt t="9947" x="4710113" y="5213350"/>
          <p14:tracePt t="9951" x="4740275" y="5213350"/>
          <p14:tracePt t="9955" x="4770438" y="5224463"/>
          <p14:tracePt t="9959" x="4800600" y="5224463"/>
          <p14:tracePt t="9963" x="4819650" y="5245100"/>
          <p14:tracePt t="9967" x="4849813" y="5254625"/>
          <p14:tracePt t="9971" x="4960938" y="5264150"/>
          <p14:tracePt t="9975" x="5032375" y="5284788"/>
          <p14:tracePt t="9979" x="5102225" y="5294313"/>
          <p14:tracePt t="9983" x="5173663" y="5305425"/>
          <p14:tracePt t="9987" x="5224463" y="5314950"/>
          <p14:tracePt t="9990" x="5284788" y="5314950"/>
          <p14:tracePt t="9995" x="5334000" y="5324475"/>
          <p14:tracePt t="9999" x="5395913" y="5335588"/>
          <p14:tracePt t="10003" x="5435600" y="5335588"/>
          <p14:tracePt t="10007" x="5495925" y="5345113"/>
          <p14:tracePt t="10011" x="5546725" y="5354638"/>
          <p14:tracePt t="10015" x="5586413" y="5365750"/>
          <p14:tracePt t="10019" x="5627688" y="5375275"/>
          <p14:tracePt t="10024" x="5637213" y="5375275"/>
          <p14:tracePt t="10027" x="5667375" y="5375275"/>
          <p14:tracePt t="10031" x="5676900" y="5375275"/>
          <p14:tracePt t="10035" x="5707063" y="5375275"/>
          <p14:tracePt t="10039" x="5718175" y="5375275"/>
          <p14:tracePt t="10043" x="5737225" y="5375275"/>
          <p14:tracePt t="10047" x="5748338" y="5375275"/>
          <p14:tracePt t="10051" x="5768975" y="5384800"/>
          <p14:tracePt t="10055" x="5778500" y="5395913"/>
          <p14:tracePt t="10059" x="5799138" y="5395913"/>
          <p14:tracePt t="10063" x="5808663" y="5395913"/>
          <p14:tracePt t="10067" x="5829300" y="5395913"/>
          <p14:tracePt t="10075" x="5838825" y="5395913"/>
          <p14:tracePt t="10079" x="5859463" y="5395913"/>
          <p14:tracePt t="10083" x="5868988" y="5395913"/>
          <p14:tracePt t="10087" x="5889625" y="5395913"/>
          <p14:tracePt t="10091" x="5919788" y="5395913"/>
          <p14:tracePt t="10095" x="5940425" y="5395913"/>
          <p14:tracePt t="10099" x="5970588" y="5395913"/>
          <p14:tracePt t="10103" x="6000750" y="5395913"/>
          <p14:tracePt t="10107" x="6019800" y="5395913"/>
          <p14:tracePt t="10111" x="6049963" y="5395913"/>
          <p14:tracePt t="10115" x="6070600" y="5395913"/>
          <p14:tracePt t="10119" x="6100763" y="5395913"/>
          <p14:tracePt t="10124" x="6130925" y="5395913"/>
          <p14:tracePt t="10127" x="6151563" y="5395913"/>
          <p14:tracePt t="10131" x="6181725" y="5395913"/>
          <p14:tracePt t="10135" x="6202363" y="5395913"/>
          <p14:tracePt t="10140" x="6232525" y="5395913"/>
          <p14:tracePt t="10143" x="6262688" y="5395913"/>
          <p14:tracePt t="10147" x="6283325" y="5395913"/>
          <p14:tracePt t="10151" x="6313488" y="5395913"/>
          <p14:tracePt t="10155" x="6413500" y="5395913"/>
          <p14:tracePt t="10159" x="6473825" y="5395913"/>
          <p14:tracePt t="10163" x="6534150" y="5395913"/>
          <p14:tracePt t="10167" x="6584950" y="5395913"/>
          <p14:tracePt t="10171" x="6645275" y="5395913"/>
          <p14:tracePt t="10175" x="6686550" y="5395913"/>
          <p14:tracePt t="10179" x="6735763" y="5395913"/>
          <p14:tracePt t="10183" x="6807200" y="5395913"/>
          <p14:tracePt t="10187" x="6816725" y="5395913"/>
          <p14:tracePt t="10191" x="6837363" y="5395913"/>
          <p14:tracePt t="10195" x="6867525" y="5395913"/>
          <p14:tracePt t="10199" x="6907213" y="5395913"/>
          <p14:tracePt t="10203" x="6948488" y="5395913"/>
          <p14:tracePt t="10207" x="6988175" y="5395913"/>
          <p14:tracePt t="10211" x="7018338" y="5384800"/>
          <p14:tracePt t="10215" x="7048500" y="5384800"/>
          <p14:tracePt t="10219" x="7078663" y="5384800"/>
          <p14:tracePt t="10223" x="7108825" y="5375275"/>
          <p14:tracePt t="10227" x="7138988" y="5375275"/>
          <p14:tracePt t="10231" x="7170738" y="5375275"/>
          <p14:tracePt t="10235" x="7180263" y="5365750"/>
          <p14:tracePt t="10240" x="7210425" y="5354638"/>
          <p14:tracePt t="10243" x="7231063" y="5345113"/>
          <p14:tracePt t="10247" x="7261225" y="5335588"/>
          <p14:tracePt t="10251" x="7291388" y="5324475"/>
          <p14:tracePt t="10255" x="7300913" y="5314950"/>
          <p14:tracePt t="10259" x="7351713" y="5275263"/>
          <p14:tracePt t="10263" x="7361238" y="5275263"/>
          <p14:tracePt t="10267" x="7381875" y="5264150"/>
          <p14:tracePt t="10271" x="7402513" y="5264150"/>
          <p14:tracePt t="10275" x="7421563" y="5254625"/>
          <p14:tracePt t="10279" x="7442200" y="5233988"/>
          <p14:tracePt t="10283" x="7462838" y="5213350"/>
          <p14:tracePt t="10291" x="7481888" y="5213350"/>
          <p14:tracePt t="10295" x="7502525" y="5194300"/>
          <p14:tracePt t="10299" x="7523163" y="5183188"/>
          <p14:tracePt t="10303" x="7532688" y="5183188"/>
          <p14:tracePt t="10307" x="7553325" y="5173663"/>
          <p14:tracePt t="10311" x="7562850" y="5173663"/>
          <p14:tracePt t="10319" x="7573963" y="5173663"/>
          <p14:tracePt t="10323" x="7593013" y="5173663"/>
          <p14:tracePt t="10331" x="7613650" y="5173663"/>
          <p14:tracePt t="10335" x="7623175" y="5173663"/>
          <p14:tracePt t="10340" x="7634288" y="5173663"/>
          <p14:tracePt t="10343" x="7653338" y="5153025"/>
          <p14:tracePt t="10347" x="7664450" y="5153025"/>
          <p14:tracePt t="10351" x="7694613" y="5153025"/>
          <p14:tracePt t="10355" x="7724775" y="5143500"/>
          <p14:tracePt t="10359" x="7754938" y="5143500"/>
          <p14:tracePt t="10363" x="7775575" y="5143500"/>
          <p14:tracePt t="10367" x="7794625" y="5143500"/>
          <p14:tracePt t="10371" x="7815263" y="5133975"/>
          <p14:tracePt t="10375" x="7835900" y="5122863"/>
          <p14:tracePt t="10379" x="7866063" y="5122863"/>
          <p14:tracePt t="10383" x="7905750" y="5113338"/>
          <p14:tracePt t="10387" x="7926388" y="5103813"/>
          <p14:tracePt t="10391" x="7956550" y="5083175"/>
          <p14:tracePt t="10395" x="7977188" y="5073650"/>
          <p14:tracePt t="10399" x="8007350" y="5053013"/>
          <p14:tracePt t="10403" x="8037513" y="5032375"/>
          <p14:tracePt t="10407" x="8067675" y="5011738"/>
          <p14:tracePt t="10411" x="8097838" y="5002213"/>
          <p14:tracePt t="10415" x="8118475" y="4981575"/>
          <p14:tracePt t="10419" x="8158163" y="4962525"/>
          <p14:tracePt t="10423" x="8188325" y="4932363"/>
          <p14:tracePt t="10427" x="8208963" y="4911725"/>
          <p14:tracePt t="10431" x="8248650" y="4891088"/>
          <p14:tracePt t="10435" x="8269288" y="4870450"/>
          <p14:tracePt t="10440" x="8278813" y="4860925"/>
          <p14:tracePt t="10444" x="8289925" y="4830763"/>
          <p14:tracePt t="10447" x="8299450" y="4821238"/>
          <p14:tracePt t="10451" x="8320088" y="4791075"/>
          <p14:tracePt t="10455" x="8339138" y="4770438"/>
          <p14:tracePt t="10460" x="8339138" y="4749800"/>
          <p14:tracePt t="10463" x="8350250" y="4730750"/>
          <p14:tracePt t="10467" x="8359775" y="4710113"/>
          <p14:tracePt t="10471" x="8380413" y="4679950"/>
          <p14:tracePt t="10475" x="8389938" y="4668838"/>
          <p14:tracePt t="10479" x="8401050" y="4649788"/>
          <p14:tracePt t="10483" x="8410575" y="4629150"/>
          <p14:tracePt t="10487" x="8420100" y="4619625"/>
          <p14:tracePt t="10491" x="8440738" y="4598988"/>
          <p14:tracePt t="10495" x="8450263" y="4578350"/>
          <p14:tracePt t="10503" x="8470900" y="4559300"/>
          <p14:tracePt t="10507" x="8480425" y="4538663"/>
          <p14:tracePt t="10511" x="8480425" y="4527550"/>
          <p14:tracePt t="10517" x="8501063" y="4508500"/>
          <p14:tracePt t="10521" x="8510588" y="4478338"/>
          <p14:tracePt t="10526" x="8531225" y="4448175"/>
          <p14:tracePt t="10529" x="8531225" y="4437063"/>
          <p14:tracePt t="10533" x="8540750" y="4418013"/>
          <p14:tracePt t="10537" x="8551863" y="4397375"/>
          <p14:tracePt t="10541" x="8561388" y="4367213"/>
          <p14:tracePt t="10545" x="8572500" y="4325938"/>
          <p14:tracePt t="10548" x="8572500" y="4306888"/>
          <p14:tracePt t="10553" x="8591550" y="4276725"/>
          <p14:tracePt t="10557" x="8591550" y="4256088"/>
          <p14:tracePt t="10561" x="8602663" y="4225925"/>
          <p14:tracePt t="10564" x="8621713" y="4184650"/>
          <p14:tracePt t="10569" x="8621713" y="4165600"/>
          <p14:tracePt t="10573" x="8621713" y="4135438"/>
          <p14:tracePt t="10577" x="8621713" y="4114800"/>
          <p14:tracePt t="10581" x="8621713" y="4084638"/>
          <p14:tracePt t="10585" x="8642350" y="4054475"/>
          <p14:tracePt t="10589" x="8642350" y="4033838"/>
          <p14:tracePt t="10593" x="8642350" y="4003675"/>
          <p14:tracePt t="10596" x="8642350" y="3983038"/>
          <p14:tracePt t="10601" x="8642350" y="3952875"/>
          <p14:tracePt t="10605" x="8642350" y="3922713"/>
          <p14:tracePt t="10609" x="8642350" y="3892550"/>
          <p14:tracePt t="10613" x="8642350" y="3862388"/>
          <p14:tracePt t="10617" x="8642350" y="3832225"/>
          <p14:tracePt t="10621" x="8642350" y="3811588"/>
          <p14:tracePt t="10625" x="8642350" y="3781425"/>
          <p14:tracePt t="10629" x="8642350" y="3762375"/>
          <p14:tracePt t="10633" x="8642350" y="3732213"/>
          <p14:tracePt t="10637" x="8642350" y="3702050"/>
          <p14:tracePt t="10641" x="8642350" y="3681413"/>
          <p14:tracePt t="10645" x="8642350" y="3651250"/>
          <p14:tracePt t="10649" x="8632825" y="3630613"/>
          <p14:tracePt t="10653" x="8612188" y="3509963"/>
          <p14:tracePt t="10657" x="8582025" y="3419475"/>
          <p14:tracePt t="10661" x="8551863" y="3359150"/>
          <p14:tracePt t="10665" x="8531225" y="3308350"/>
          <p14:tracePt t="10669" x="8510588" y="3267075"/>
          <p14:tracePt t="10673" x="8501063" y="3227388"/>
          <p14:tracePt t="10677" x="8480425" y="3217863"/>
          <p14:tracePt t="10681" x="8470900" y="3187700"/>
          <p14:tracePt t="10685" x="8450263" y="3155950"/>
          <p14:tracePt t="10689" x="8440738" y="3146425"/>
          <p14:tracePt t="10693" x="8420100" y="3116263"/>
          <p14:tracePt t="10697" x="8389938" y="3076575"/>
          <p14:tracePt t="10701" x="8369300" y="3055938"/>
          <p14:tracePt t="10705" x="8339138" y="3025775"/>
          <p14:tracePt t="10709" x="8308975" y="2995613"/>
          <p14:tracePt t="10713" x="8278813" y="2965450"/>
          <p14:tracePt t="10717" x="8239125" y="2924175"/>
          <p14:tracePt t="10721" x="8218488" y="2905125"/>
          <p14:tracePt t="10725" x="8178800" y="2863850"/>
          <p14:tracePt t="10729" x="8158163" y="2844800"/>
          <p14:tracePt t="10733" x="8118475" y="2803525"/>
          <p14:tracePt t="10737" x="8088313" y="2773363"/>
          <p14:tracePt t="10741" x="8058150" y="2743200"/>
          <p14:tracePt t="10745" x="8026400" y="2713038"/>
          <p14:tracePt t="10749" x="7947025" y="2652713"/>
          <p14:tracePt t="10753" x="7875588" y="2611438"/>
          <p14:tracePt t="10757" x="7815263" y="2571750"/>
          <p14:tracePt t="10761" x="7764463" y="2541588"/>
          <p14:tracePt t="10765" x="7704138" y="2501900"/>
          <p14:tracePt t="10769" x="7664450" y="2481263"/>
          <p14:tracePt t="10773" x="7623175" y="2460625"/>
          <p14:tracePt t="10777" x="7583488" y="2439988"/>
          <p14:tracePt t="10781" x="7573963" y="2430463"/>
          <p14:tracePt t="10785" x="7532688" y="2420938"/>
          <p14:tracePt t="10790" x="7513638" y="2409825"/>
          <p14:tracePt t="10793" x="7481888" y="2400300"/>
          <p14:tracePt t="10797" x="7442200" y="2390775"/>
          <p14:tracePt t="10801" x="7421563" y="2390775"/>
          <p14:tracePt t="10806" x="7402513" y="2379663"/>
          <p14:tracePt t="10809" x="7391400" y="2379663"/>
          <p14:tracePt t="10813" x="7381875" y="2379663"/>
          <p14:tracePt t="10817" x="7351713" y="2360613"/>
          <p14:tracePt t="10821" x="7321550" y="2360613"/>
          <p14:tracePt t="10825" x="7291388" y="2349500"/>
          <p14:tracePt t="10829" x="7261225" y="2349500"/>
          <p14:tracePt t="10833" x="7240588" y="2339975"/>
          <p14:tracePt t="10837" x="7180263" y="2339975"/>
          <p14:tracePt t="10841" x="7129463" y="2339975"/>
          <p14:tracePt t="10845" x="7059613" y="2339975"/>
          <p14:tracePt t="10849" x="6988175" y="2339975"/>
          <p14:tracePt t="10853" x="6918325" y="2339975"/>
          <p14:tracePt t="10857" x="6858000" y="2339975"/>
          <p14:tracePt t="10861" x="6786563" y="2339975"/>
          <p14:tracePt t="10865" x="6716713" y="2339975"/>
          <p14:tracePt t="10869" x="6665913" y="2339975"/>
          <p14:tracePt t="10873" x="6584950" y="2339975"/>
          <p14:tracePt t="10877" x="6515100" y="2339975"/>
          <p14:tracePt t="10881" x="6434138" y="2339975"/>
          <p14:tracePt t="10885" x="6362700" y="2339975"/>
          <p14:tracePt t="10889" x="6292850" y="2349500"/>
          <p14:tracePt t="10907" x="6091238" y="2360613"/>
          <p14:tracePt t="10909" x="6061075" y="2360613"/>
          <p14:tracePt t="10913" x="6019800" y="2360613"/>
          <p14:tracePt t="10917" x="5980113" y="2360613"/>
          <p14:tracePt t="10921" x="5949950" y="2360613"/>
          <p14:tracePt t="10925" x="5929313" y="2360613"/>
          <p14:tracePt t="10929" x="5908675" y="2360613"/>
          <p14:tracePt t="10933" x="5889625" y="2360613"/>
          <p14:tracePt t="10937" x="5859463" y="2360613"/>
          <p14:tracePt t="10941" x="5838825" y="2360613"/>
          <p14:tracePt t="10945" x="5808663" y="2360613"/>
          <p14:tracePt t="10949" x="5778500" y="2360613"/>
          <p14:tracePt t="10953" x="5757863" y="2360613"/>
          <p14:tracePt t="10957" x="5727700" y="2360613"/>
          <p14:tracePt t="10961" x="5707063" y="2360613"/>
          <p14:tracePt t="10965" x="5676900" y="2360613"/>
          <p14:tracePt t="10969" x="5646738" y="2360613"/>
          <p14:tracePt t="10973" x="5616575" y="2379663"/>
          <p14:tracePt t="10977" x="5586413" y="2379663"/>
          <p14:tracePt t="10981" x="5567363" y="2379663"/>
          <p14:tracePt t="10985" x="5535613" y="2379663"/>
          <p14:tracePt t="10989" x="5414963" y="2390775"/>
          <p14:tracePt t="10993" x="5314950" y="2400300"/>
          <p14:tracePt t="10997" x="5224463" y="2400300"/>
          <p14:tracePt t="11001" x="5162550" y="2409825"/>
          <p14:tracePt t="11006" x="5092700" y="2420938"/>
          <p14:tracePt t="11009" x="5021263" y="2430463"/>
          <p14:tracePt t="11013" x="4981575" y="2430463"/>
          <p14:tracePt t="11017" x="4921250" y="2439988"/>
          <p14:tracePt t="11021" x="4870450" y="2451100"/>
          <p14:tracePt t="11025" x="4830763" y="2460625"/>
          <p14:tracePt t="11029" x="4810125" y="2481263"/>
          <p14:tracePt t="11033" x="4779963" y="2481263"/>
          <p14:tracePt t="11037" x="4749800" y="2490788"/>
          <p14:tracePt t="11041" x="4729163" y="2490788"/>
          <p14:tracePt t="11045" x="4719638" y="2501900"/>
          <p14:tracePt t="11049" x="4699000" y="2501900"/>
          <p14:tracePt t="11053" x="4689475" y="2520950"/>
          <p14:tracePt t="11057" x="4668838" y="2520950"/>
          <p14:tracePt t="11061" x="4648200" y="2520950"/>
          <p14:tracePt t="11065" x="4629150" y="2532063"/>
          <p14:tracePt t="11069" x="4618038" y="2551113"/>
          <p14:tracePt t="11072" x="4587875" y="2562225"/>
          <p14:tracePt t="11077" x="4578350" y="2581275"/>
          <p14:tracePt t="11081" x="4557713" y="2592388"/>
          <p14:tracePt t="11085" x="4538663" y="2601913"/>
          <p14:tracePt t="11089" x="4508500" y="2622550"/>
          <p14:tracePt t="11093" x="4487863" y="2641600"/>
          <p14:tracePt t="11097" x="4467225" y="2673350"/>
          <p14:tracePt t="11101" x="4437063" y="2682875"/>
          <p14:tracePt t="11106" x="4406900" y="2713038"/>
          <p14:tracePt t="11109" x="4367213" y="2743200"/>
          <p14:tracePt t="11113" x="4346575" y="2773363"/>
          <p14:tracePt t="11117" x="4316413" y="2803525"/>
          <p14:tracePt t="11121" x="4275138" y="2844800"/>
          <p14:tracePt t="11125" x="4256088" y="2863850"/>
          <p14:tracePt t="11129" x="4214813" y="2905125"/>
          <p14:tracePt t="11133" x="4195763" y="2924175"/>
          <p14:tracePt t="11137" x="4073525" y="3005138"/>
          <p14:tracePt t="11141" x="3994150" y="3086100"/>
          <p14:tracePt t="11145" x="3943350" y="3146425"/>
          <p14:tracePt t="11149" x="3902075" y="3206750"/>
          <p14:tracePt t="11152" x="3862388" y="3257550"/>
          <p14:tracePt t="11157" x="3822700" y="3297238"/>
          <p14:tracePt t="11161" x="3781425" y="3348038"/>
          <p14:tracePt t="11165" x="3760788" y="3398838"/>
          <p14:tracePt t="11168" x="3751263" y="3429000"/>
          <p14:tracePt t="11173" x="3721100" y="3449638"/>
          <p14:tracePt t="11177" x="3700463" y="3489325"/>
          <p14:tracePt t="11181" x="3681413" y="3519488"/>
          <p14:tracePt t="11184" x="3681413" y="3530600"/>
          <p14:tracePt t="11189" x="3660775" y="3549650"/>
          <p14:tracePt t="11193" x="3651250" y="3549650"/>
          <p14:tracePt t="11197" x="3640138" y="3579813"/>
          <p14:tracePt t="11201" x="3630613" y="3590925"/>
          <p14:tracePt t="11206" x="3630613" y="3609975"/>
          <p14:tracePt t="11209" x="3619500" y="3640138"/>
          <p14:tracePt t="11213" x="3609975" y="3651250"/>
          <p14:tracePt t="11217" x="3609975" y="3681413"/>
          <p14:tracePt t="11221" x="3609975" y="3702050"/>
          <p14:tracePt t="11225" x="3609975" y="3721100"/>
          <p14:tracePt t="11229" x="3609975" y="3751263"/>
          <p14:tracePt t="11233" x="3609975" y="3771900"/>
          <p14:tracePt t="11237" x="3609975" y="3802063"/>
          <p14:tracePt t="11241" x="3609975" y="3832225"/>
          <p14:tracePt t="11245" x="3609975" y="3852863"/>
          <p14:tracePt t="11249" x="3609975" y="3883025"/>
          <p14:tracePt t="11253" x="3609975" y="3892550"/>
          <p14:tracePt t="11257" x="3609975" y="3922713"/>
          <p14:tracePt t="11261" x="3609975" y="3952875"/>
          <p14:tracePt t="11265" x="3609975" y="3973513"/>
          <p14:tracePt t="11269" x="3619500" y="4003675"/>
          <p14:tracePt t="11272" x="3630613" y="4044950"/>
          <p14:tracePt t="11277" x="3651250" y="4064000"/>
          <p14:tracePt t="11281" x="3660775" y="4094163"/>
          <p14:tracePt t="11285" x="3681413" y="4114800"/>
          <p14:tracePt t="11289" x="3700463" y="4154488"/>
          <p14:tracePt t="11293" x="3721100" y="4175125"/>
          <p14:tracePt t="11297" x="3741738" y="4205288"/>
          <p14:tracePt t="11301" x="3760788" y="4246563"/>
          <p14:tracePt t="11305" x="3781425" y="4265613"/>
          <p14:tracePt t="11309" x="3790950" y="4295775"/>
          <p14:tracePt t="11313" x="3811588" y="4325938"/>
          <p14:tracePt t="11317" x="3822700" y="4356100"/>
          <p14:tracePt t="11322" x="3852863" y="4387850"/>
          <p14:tracePt t="11325" x="3862388" y="4406900"/>
          <p14:tracePt t="11329" x="3902075" y="4448175"/>
          <p14:tracePt t="11333" x="3902075" y="4467225"/>
          <p14:tracePt t="11337" x="3922713" y="4487863"/>
          <p14:tracePt t="11342" x="3932238" y="4497388"/>
          <p14:tracePt t="11345" x="3952875" y="4518025"/>
          <p14:tracePt t="11349" x="3973513" y="4538663"/>
          <p14:tracePt t="11353" x="3994150" y="4559300"/>
          <p14:tracePt t="11357" x="4013200" y="4578350"/>
          <p14:tracePt t="11361" x="4024313" y="4589463"/>
          <p14:tracePt t="11365" x="4043363" y="4608513"/>
          <p14:tracePt t="11369" x="4054475" y="4619625"/>
          <p14:tracePt t="11373" x="4073525" y="4638675"/>
          <p14:tracePt t="11377" x="4084638" y="4649788"/>
          <p14:tracePt t="11381" x="4103688" y="4668838"/>
          <p14:tracePt t="11385" x="4114800" y="4679950"/>
          <p14:tracePt t="11389" x="4133850" y="4699000"/>
          <p14:tracePt t="11393" x="4144963" y="4710113"/>
          <p14:tracePt t="11396" x="4165600" y="4730750"/>
          <p14:tracePt t="11401" x="4175125" y="4740275"/>
          <p14:tracePt t="11405" x="4195763" y="4760913"/>
          <p14:tracePt t="11409" x="4205288" y="4760913"/>
          <p14:tracePt t="11413" x="4214813" y="4770438"/>
          <p14:tracePt t="11417" x="4235450" y="4779963"/>
          <p14:tracePt t="11422" x="4265613" y="4800600"/>
          <p14:tracePt t="11429" x="4275138" y="4810125"/>
          <p14:tracePt t="11433" x="4295775" y="4821238"/>
          <p14:tracePt t="11441" x="4316413" y="4840288"/>
          <p14:tracePt t="11445" x="4325938" y="4851400"/>
          <p14:tracePt t="11449" x="4337050" y="4860925"/>
          <p14:tracePt t="11453" x="4356100" y="4860925"/>
          <p14:tracePt t="11457" x="4356100" y="4870450"/>
          <p14:tracePt t="11461" x="4376738" y="4881563"/>
          <p14:tracePt t="11465" x="4386263" y="4881563"/>
          <p14:tracePt t="11469" x="4397375" y="4891088"/>
          <p14:tracePt t="11473" x="4416425" y="4902200"/>
          <p14:tracePt t="11477" x="4437063" y="4911725"/>
          <p14:tracePt t="11481" x="4457700" y="4921250"/>
          <p14:tracePt t="11485" x="4476750" y="4932363"/>
          <p14:tracePt t="11488" x="4508500" y="4951413"/>
          <p14:tracePt t="11493" x="4538663" y="4951413"/>
          <p14:tracePt t="11497" x="4557713" y="4962525"/>
          <p14:tracePt t="11501" x="4587875" y="4981575"/>
          <p14:tracePt t="11505" x="4618038" y="4981575"/>
          <p14:tracePt t="11509" x="4629150" y="4992688"/>
          <p14:tracePt t="11513" x="4668838" y="5022850"/>
          <p14:tracePt t="11516" x="4689475" y="5022850"/>
          <p14:tracePt t="11522" x="4719638" y="5032375"/>
          <p14:tracePt t="11525" x="4740275" y="5053013"/>
          <p14:tracePt t="11529" x="4770438" y="5053013"/>
          <p14:tracePt t="11533" x="4800600" y="5053013"/>
          <p14:tracePt t="11537" x="4819650" y="5053013"/>
          <p14:tracePt t="11541" x="4849813" y="5053013"/>
          <p14:tracePt t="11545" x="4881563" y="5053013"/>
          <p14:tracePt t="11549" x="4911725" y="5062538"/>
          <p14:tracePt t="11553" x="4941888" y="5062538"/>
          <p14:tracePt t="11557" x="4960938" y="5083175"/>
          <p14:tracePt t="11561" x="4991100" y="5083175"/>
          <p14:tracePt t="11565" x="5002213" y="5083175"/>
          <p14:tracePt t="11569" x="5011738" y="5083175"/>
          <p14:tracePt t="11573" x="5032375" y="5083175"/>
          <p14:tracePt t="11577" x="5041900" y="5083175"/>
          <p14:tracePt t="11581" x="5053013" y="5083175"/>
          <p14:tracePt t="11585" x="5072063" y="5083175"/>
          <p14:tracePt t="11589" x="5092700" y="5083175"/>
          <p14:tracePt t="11593" x="5113338" y="5083175"/>
          <p14:tracePt t="11597" x="5122863" y="5083175"/>
          <p14:tracePt t="11601" x="5143500" y="5083175"/>
          <p14:tracePt t="11605" x="5162550" y="5083175"/>
          <p14:tracePt t="11609" x="5183188" y="5083175"/>
          <p14:tracePt t="11613" x="5213350" y="5083175"/>
          <p14:tracePt t="11617" x="5243513" y="5083175"/>
          <p14:tracePt t="11622" x="5273675" y="5083175"/>
          <p14:tracePt t="11625" x="5303838" y="5092700"/>
          <p14:tracePt t="11629" x="5324475" y="5092700"/>
          <p14:tracePt t="11633" x="5354638" y="5113338"/>
          <p14:tracePt t="11637" x="5375275" y="5122863"/>
          <p14:tracePt t="11641" x="5395913" y="5122863"/>
          <p14:tracePt t="11645" x="5414963" y="5133975"/>
          <p14:tracePt t="11649" x="5414963" y="5143500"/>
          <p14:tracePt t="11653" x="5435600" y="5143500"/>
          <p14:tracePt t="11657" x="5445125" y="5153025"/>
          <p14:tracePt t="11661" x="5456238" y="5153025"/>
          <p14:tracePt t="11665" x="5475288" y="5173663"/>
          <p14:tracePt t="11669" x="5486400" y="5173663"/>
          <p14:tracePt t="11673" x="5495925" y="5173663"/>
          <p14:tracePt t="11681" x="5505450" y="5183188"/>
          <p14:tracePt t="11685" x="5516563" y="5183188"/>
          <p14:tracePt t="11688" x="5526088" y="5183188"/>
          <p14:tracePt t="11693" x="5535613" y="5183188"/>
          <p14:tracePt t="11697" x="5556250" y="5183188"/>
          <p14:tracePt t="11705" x="5576888" y="5183188"/>
          <p14:tracePt t="11709" x="5586413" y="5183188"/>
          <p14:tracePt t="11713" x="5607050" y="5183188"/>
          <p14:tracePt t="11717" x="5616575" y="5183188"/>
          <p14:tracePt t="11722" x="5637213" y="5194300"/>
          <p14:tracePt t="11725" x="5657850" y="5194300"/>
          <p14:tracePt t="11729" x="5667375" y="5194300"/>
          <p14:tracePt t="11733" x="5688013" y="5194300"/>
          <p14:tracePt t="11737" x="5697538" y="5194300"/>
          <p14:tracePt t="11741" x="5707063" y="5194300"/>
          <p14:tracePt t="11745" x="5718175" y="5194300"/>
          <p14:tracePt t="11749" x="5727700" y="5194300"/>
          <p14:tracePt t="11753" x="5737225" y="5194300"/>
          <p14:tracePt t="11765" x="5748338" y="5194300"/>
          <p14:tracePt t="11769" x="5757863" y="5194300"/>
          <p14:tracePt t="12419" x="5757863" y="5183188"/>
          <p14:tracePt t="12439" x="5757863" y="5173663"/>
          <p14:tracePt t="12443" x="5757863" y="5164138"/>
          <p14:tracePt t="12471" x="5768975" y="5164138"/>
          <p14:tracePt t="12599" x="5778500" y="5164138"/>
          <p14:tracePt t="12623" x="5778500" y="5153025"/>
          <p14:tracePt t="12647" x="5778500" y="5143500"/>
          <p14:tracePt t="12651" x="5778500" y="5133975"/>
          <p14:tracePt t="12667" x="5778500" y="5122863"/>
          <p14:tracePt t="12679" x="5778500" y="5113338"/>
          <p14:tracePt t="12683" x="5778500" y="5103813"/>
          <p14:tracePt t="12687" x="5778500" y="5092700"/>
          <p14:tracePt t="12695" x="5778500" y="5083175"/>
          <p14:tracePt t="12704" x="5778500" y="5073650"/>
          <p14:tracePt t="12707" x="5778500" y="5053013"/>
          <p14:tracePt t="12711" x="5778500" y="5041900"/>
          <p14:tracePt t="12719" x="5778500" y="5032375"/>
          <p14:tracePt t="12723" x="5778500" y="5022850"/>
          <p14:tracePt t="12727" x="5778500" y="5011738"/>
          <p14:tracePt t="12731" x="5778500" y="5002213"/>
          <p14:tracePt t="12735" x="5778500" y="4992688"/>
          <p14:tracePt t="12739" x="5778500" y="4981575"/>
          <p14:tracePt t="12747" x="5778500" y="4972050"/>
          <p14:tracePt t="12751" x="5778500" y="4962525"/>
          <p14:tracePt t="12755" x="5778500" y="4951413"/>
          <p14:tracePt t="12759" x="5757863" y="4941888"/>
          <p14:tracePt t="12763" x="5757863" y="4932363"/>
          <p14:tracePt t="12767" x="5757863" y="4921250"/>
          <p14:tracePt t="12775" x="5757863" y="4902200"/>
          <p14:tracePt t="12779" x="5757863" y="4891088"/>
          <p14:tracePt t="12783" x="5757863" y="4870450"/>
          <p14:tracePt t="12787" x="5748338" y="4860925"/>
          <p14:tracePt t="12791" x="5748338" y="4851400"/>
          <p14:tracePt t="12799" x="5748338" y="4830763"/>
          <p14:tracePt t="12804" x="5737225" y="4821238"/>
          <p14:tracePt t="12807" x="5737225" y="4800600"/>
          <p14:tracePt t="12815" x="5737225" y="4779963"/>
          <p14:tracePt t="12819" x="5737225" y="4770438"/>
          <p14:tracePt t="12823" x="5718175" y="4760913"/>
          <p14:tracePt t="12827" x="5718175" y="4749800"/>
          <p14:tracePt t="12839" x="5718175" y="4740275"/>
          <p14:tracePt t="13287" x="5707063" y="4730750"/>
          <p14:tracePt t="14361" x="5737225" y="4730750"/>
          <p14:tracePt t="14368" x="6080125" y="4679950"/>
          <p14:tracePt t="14373" x="6373813" y="4638675"/>
          <p14:tracePt t="14377" x="6584950" y="4608513"/>
          <p14:tracePt t="14381" x="6716713" y="4598988"/>
          <p14:tracePt t="14385" x="6837363" y="4568825"/>
          <p14:tracePt t="14389" x="6978650" y="4548188"/>
          <p14:tracePt t="14393" x="7108825" y="4527550"/>
          <p14:tracePt t="14397" x="7261225" y="4518025"/>
          <p14:tracePt t="14402" x="7402513" y="4508500"/>
          <p14:tracePt t="14405" x="7573963" y="4497388"/>
          <p14:tracePt t="14409" x="7734300" y="4497388"/>
          <p14:tracePt t="14413" x="7905750" y="4497388"/>
          <p14:tracePt t="14417" x="8067675" y="4497388"/>
          <p14:tracePt t="14421" x="8239125" y="4497388"/>
          <p14:tracePt t="14425" x="8380413" y="4497388"/>
          <p14:tracePt t="14429" x="8531225" y="4497388"/>
          <p14:tracePt t="14433" x="8672513" y="4497388"/>
          <p14:tracePt t="14437" x="8823325" y="4497388"/>
          <p14:tracePt t="14441" x="8975725" y="4497388"/>
          <p14:tracePt t="14445" x="9105900" y="4497388"/>
          <p14:tracePt t="14449" x="9226550" y="4497388"/>
          <p14:tracePt t="14453" x="9358313" y="4497388"/>
          <p14:tracePt t="14457" x="9478963" y="4478338"/>
          <p14:tracePt t="14461" x="9599613" y="4457700"/>
          <p14:tracePt t="14465" x="9721850" y="4437063"/>
          <p14:tracePt t="14469" x="9832975" y="4427538"/>
          <p14:tracePt t="14473" x="9942513" y="4418013"/>
          <p14:tracePt t="14477" x="10044113" y="4397375"/>
          <p14:tracePt t="14481" x="10144125" y="4387850"/>
          <p14:tracePt t="14485" x="10236200" y="4376738"/>
          <p14:tracePt t="14489" x="10336213" y="4367213"/>
          <p14:tracePt t="14493" x="10447338" y="4337050"/>
          <p14:tracePt t="14497" x="10537825" y="4316413"/>
          <p14:tracePt t="14502" x="10628313" y="4286250"/>
          <p14:tracePt t="14506" x="10709275" y="4265613"/>
          <p14:tracePt t="14509" x="10790238" y="4246563"/>
          <p14:tracePt t="14513" x="10860088" y="4225925"/>
          <p14:tracePt t="14517" x="10931525" y="4205288"/>
          <p14:tracePt t="14521" x="11001375" y="4195763"/>
          <p14:tracePt t="14525" x="11082338" y="4184650"/>
          <p14:tracePt t="14529" x="11153775" y="4175125"/>
          <p14:tracePt t="14533" x="11214100" y="4175125"/>
          <p14:tracePt t="14537" x="11264900" y="4175125"/>
          <p14:tracePt t="14541" x="11304588" y="4175125"/>
          <p14:tracePt t="14545" x="11344275" y="4175125"/>
          <p14:tracePt t="14549" x="11374438" y="4175125"/>
          <p14:tracePt t="14553" x="11395075" y="4175125"/>
          <p14:tracePt t="14557" x="11406188" y="4165600"/>
          <p14:tracePt t="14561" x="11415713" y="4165600"/>
          <p14:tracePt t="14573" x="11425238" y="4165600"/>
          <p14:tracePt t="14577" x="11445875" y="4144963"/>
          <p14:tracePt t="14585" x="11466513" y="4144963"/>
          <p14:tracePt t="14589" x="11476038" y="4144963"/>
          <p14:tracePt t="14593" x="11496675" y="4144963"/>
          <p14:tracePt t="14597" x="11515725" y="4144963"/>
          <p14:tracePt t="14601" x="11545888" y="4144963"/>
          <p14:tracePt t="14605" x="11566525" y="4144963"/>
          <p14:tracePt t="14609" x="11587163" y="4144963"/>
          <p14:tracePt t="14613" x="11617325" y="4144963"/>
          <p14:tracePt t="14619" x="11637963" y="4144963"/>
          <p14:tracePt t="14623" x="11677650" y="4144963"/>
          <p14:tracePt t="14627" x="11698288" y="4154488"/>
          <p14:tracePt t="14631" x="11728450" y="4165600"/>
          <p14:tracePt t="14635" x="11758613" y="4175125"/>
          <p14:tracePt t="14639" x="11779250" y="4195763"/>
          <p14:tracePt t="14643" x="11879263" y="4205288"/>
          <p14:tracePt t="14647" x="11950700" y="4225925"/>
          <p14:tracePt t="14652" x="12011025" y="4235450"/>
          <p14:tracePt t="14655" x="12050713" y="4246563"/>
          <p14:tracePt t="14659" x="12060238" y="4246563"/>
          <p14:tracePt t="14663" x="12090400" y="4246563"/>
          <p14:tracePt t="14668" x="12101513" y="4246563"/>
          <p14:tracePt t="14671" x="12111038" y="4246563"/>
          <p14:tracePt t="14675" x="12122150" y="4246563"/>
          <p14:tracePt t="14679" x="12131675" y="4246563"/>
          <p14:tracePt t="14683" x="12141200" y="4246563"/>
          <p14:tracePt t="14687" x="12152313" y="4246563"/>
          <p14:tracePt t="14691" x="12161838" y="4246563"/>
          <p14:tracePt t="14707" x="12171363" y="4246563"/>
          <p14:tracePt t="14711" x="12182475" y="4246563"/>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C65C5-5E4F-49F1-AB46-EB7B10F368E5}"/>
              </a:ext>
            </a:extLst>
          </p:cNvPr>
          <p:cNvSpPr>
            <a:spLocks noGrp="1"/>
          </p:cNvSpPr>
          <p:nvPr>
            <p:ph type="title"/>
          </p:nvPr>
        </p:nvSpPr>
        <p:spPr/>
        <p:txBody>
          <a:bodyPr/>
          <a:lstStyle/>
          <a:p>
            <a:r>
              <a:rPr lang="en-US" dirty="0"/>
              <a:t>Results of statistical analysis</a:t>
            </a:r>
          </a:p>
        </p:txBody>
      </p:sp>
      <p:sp>
        <p:nvSpPr>
          <p:cNvPr id="3" name="Content Placeholder 2">
            <a:extLst>
              <a:ext uri="{FF2B5EF4-FFF2-40B4-BE49-F238E27FC236}">
                <a16:creationId xmlns:a16="http://schemas.microsoft.com/office/drawing/2014/main" id="{80B97CD1-5192-4550-A743-4C8068024F6A}"/>
              </a:ext>
            </a:extLst>
          </p:cNvPr>
          <p:cNvSpPr>
            <a:spLocks noGrp="1"/>
          </p:cNvSpPr>
          <p:nvPr>
            <p:ph idx="1"/>
          </p:nvPr>
        </p:nvSpPr>
        <p:spPr>
          <a:xfrm>
            <a:off x="838200" y="2385463"/>
            <a:ext cx="2579914" cy="4351338"/>
          </a:xfrm>
        </p:spPr>
        <p:txBody>
          <a:bodyPr>
            <a:normAutofit fontScale="85000" lnSpcReduction="10000"/>
          </a:bodyPr>
          <a:lstStyle/>
          <a:p>
            <a:pPr>
              <a:buFont typeface="Arial" panose="020B0604020202020204" pitchFamily="34" charset="0"/>
              <a:buChar char="•"/>
            </a:pPr>
            <a:r>
              <a:rPr lang="en-US" dirty="0"/>
              <a:t>Gender</a:t>
            </a:r>
          </a:p>
          <a:p>
            <a:pPr>
              <a:buFont typeface="Arial" panose="020B0604020202020204" pitchFamily="34" charset="0"/>
              <a:buChar char="•"/>
            </a:pPr>
            <a:r>
              <a:rPr lang="en-US" b="1" dirty="0">
                <a:solidFill>
                  <a:srgbClr val="FF0000"/>
                </a:solidFill>
              </a:rPr>
              <a:t>Age</a:t>
            </a:r>
          </a:p>
          <a:p>
            <a:pPr>
              <a:buFont typeface="Arial" panose="020B0604020202020204" pitchFamily="34" charset="0"/>
              <a:buChar char="•"/>
            </a:pPr>
            <a:r>
              <a:rPr lang="en-US" dirty="0"/>
              <a:t>IMT right</a:t>
            </a:r>
          </a:p>
          <a:p>
            <a:pPr>
              <a:buFont typeface="Arial" panose="020B0604020202020204" pitchFamily="34" charset="0"/>
              <a:buChar char="•"/>
            </a:pPr>
            <a:r>
              <a:rPr lang="en-US" dirty="0"/>
              <a:t>IMT left</a:t>
            </a:r>
          </a:p>
          <a:p>
            <a:pPr>
              <a:buFont typeface="Arial" panose="020B0604020202020204" pitchFamily="34" charset="0"/>
              <a:buChar char="•"/>
            </a:pPr>
            <a:r>
              <a:rPr lang="en-US" dirty="0"/>
              <a:t>IMT total</a:t>
            </a:r>
          </a:p>
          <a:p>
            <a:pPr>
              <a:buFont typeface="Arial" panose="020B0604020202020204" pitchFamily="34" charset="0"/>
              <a:buChar char="•"/>
            </a:pPr>
            <a:r>
              <a:rPr lang="en-US" dirty="0"/>
              <a:t>ICA stenosis</a:t>
            </a:r>
          </a:p>
          <a:p>
            <a:pPr>
              <a:buFont typeface="Arial" panose="020B0604020202020204" pitchFamily="34" charset="0"/>
              <a:buChar char="•"/>
            </a:pPr>
            <a:r>
              <a:rPr lang="en-US" dirty="0"/>
              <a:t>Right ICA stenosis</a:t>
            </a:r>
          </a:p>
          <a:p>
            <a:pPr>
              <a:buFont typeface="Arial" panose="020B0604020202020204" pitchFamily="34" charset="0"/>
              <a:buChar char="•"/>
            </a:pPr>
            <a:r>
              <a:rPr lang="en-US" dirty="0"/>
              <a:t>Right ICA stenosis %</a:t>
            </a:r>
          </a:p>
          <a:p>
            <a:pPr>
              <a:buFont typeface="Arial" panose="020B0604020202020204" pitchFamily="34" charset="0"/>
              <a:buChar char="•"/>
            </a:pPr>
            <a:r>
              <a:rPr lang="en-US" dirty="0"/>
              <a:t>Left ICA stenosis</a:t>
            </a:r>
          </a:p>
          <a:p>
            <a:pPr>
              <a:buFont typeface="Arial" panose="020B0604020202020204" pitchFamily="34" charset="0"/>
              <a:buChar char="•"/>
            </a:pPr>
            <a:r>
              <a:rPr lang="en-US" dirty="0"/>
              <a:t>Left ICA stenosis %</a:t>
            </a:r>
          </a:p>
          <a:p>
            <a:pPr>
              <a:buFont typeface="Arial" panose="020B0604020202020204" pitchFamily="34" charset="0"/>
              <a:buChar char="•"/>
            </a:pPr>
            <a:r>
              <a:rPr lang="en-US" dirty="0"/>
              <a:t>Stenosis sum %</a:t>
            </a:r>
          </a:p>
          <a:p>
            <a:pPr>
              <a:buFont typeface="Arial" panose="020B0604020202020204" pitchFamily="34" charset="0"/>
              <a:buChar char="•"/>
            </a:pPr>
            <a:r>
              <a:rPr lang="en-US" dirty="0"/>
              <a:t>Kinking/coiling right</a:t>
            </a:r>
          </a:p>
          <a:p>
            <a:pPr>
              <a:buFont typeface="Arial" panose="020B0604020202020204" pitchFamily="34" charset="0"/>
              <a:buChar char="•"/>
            </a:pPr>
            <a:r>
              <a:rPr lang="en-US" dirty="0"/>
              <a:t>Kinking/coiling left</a:t>
            </a:r>
          </a:p>
          <a:p>
            <a:pPr>
              <a:buFont typeface="Arial" panose="020B0604020202020204" pitchFamily="34" charset="0"/>
              <a:buChar char="•"/>
            </a:pPr>
            <a:endParaRPr lang="en-US" dirty="0"/>
          </a:p>
        </p:txBody>
      </p:sp>
      <p:sp>
        <p:nvSpPr>
          <p:cNvPr id="5" name="Content Placeholder 2">
            <a:extLst>
              <a:ext uri="{FF2B5EF4-FFF2-40B4-BE49-F238E27FC236}">
                <a16:creationId xmlns:a16="http://schemas.microsoft.com/office/drawing/2014/main" id="{3E4E034C-53C0-4C86-8FAE-81EB0C4EE222}"/>
              </a:ext>
            </a:extLst>
          </p:cNvPr>
          <p:cNvSpPr txBox="1">
            <a:spLocks/>
          </p:cNvSpPr>
          <p:nvPr/>
        </p:nvSpPr>
        <p:spPr>
          <a:xfrm>
            <a:off x="4556366" y="1825625"/>
            <a:ext cx="257991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endParaRPr lang="en-US" dirty="0"/>
          </a:p>
          <a:p>
            <a:r>
              <a:rPr lang="en-US" b="1" dirty="0">
                <a:solidFill>
                  <a:srgbClr val="FF0000"/>
                </a:solidFill>
              </a:rPr>
              <a:t>Type of lesion</a:t>
            </a:r>
          </a:p>
          <a:p>
            <a:r>
              <a:rPr lang="en-US" dirty="0"/>
              <a:t>Lesion localization</a:t>
            </a:r>
          </a:p>
          <a:p>
            <a:endParaRPr lang="en-US" dirty="0"/>
          </a:p>
        </p:txBody>
      </p:sp>
      <p:sp>
        <p:nvSpPr>
          <p:cNvPr id="48" name="Arrow: Right 47">
            <a:extLst>
              <a:ext uri="{FF2B5EF4-FFF2-40B4-BE49-F238E27FC236}">
                <a16:creationId xmlns:a16="http://schemas.microsoft.com/office/drawing/2014/main" id="{B4454297-3833-42C7-8DB0-54019E5D6E36}"/>
              </a:ext>
            </a:extLst>
          </p:cNvPr>
          <p:cNvSpPr/>
          <p:nvPr/>
        </p:nvSpPr>
        <p:spPr>
          <a:xfrm>
            <a:off x="3330429" y="3632433"/>
            <a:ext cx="973123" cy="4613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Arrow: Right 48">
            <a:extLst>
              <a:ext uri="{FF2B5EF4-FFF2-40B4-BE49-F238E27FC236}">
                <a16:creationId xmlns:a16="http://schemas.microsoft.com/office/drawing/2014/main" id="{A61AF224-A32D-4507-8789-0B8BA622758C}"/>
              </a:ext>
            </a:extLst>
          </p:cNvPr>
          <p:cNvSpPr/>
          <p:nvPr/>
        </p:nvSpPr>
        <p:spPr>
          <a:xfrm flipH="1">
            <a:off x="7229366" y="3624043"/>
            <a:ext cx="973122" cy="4613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DD5CA1BF-641B-4D07-BF20-344022F203D5}"/>
              </a:ext>
            </a:extLst>
          </p:cNvPr>
          <p:cNvSpPr/>
          <p:nvPr/>
        </p:nvSpPr>
        <p:spPr>
          <a:xfrm>
            <a:off x="4479721" y="2734811"/>
            <a:ext cx="2579914" cy="217274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Content Placeholder 2">
            <a:extLst>
              <a:ext uri="{FF2B5EF4-FFF2-40B4-BE49-F238E27FC236}">
                <a16:creationId xmlns:a16="http://schemas.microsoft.com/office/drawing/2014/main" id="{4AE21FD4-967C-4566-AF36-1FA7B4D1AD96}"/>
              </a:ext>
            </a:extLst>
          </p:cNvPr>
          <p:cNvSpPr txBox="1">
            <a:spLocks/>
          </p:cNvSpPr>
          <p:nvPr/>
        </p:nvSpPr>
        <p:spPr>
          <a:xfrm>
            <a:off x="8600667" y="2629250"/>
            <a:ext cx="2579914" cy="4351338"/>
          </a:xfrm>
          <a:prstGeom prst="rect">
            <a:avLst/>
          </a:prstGeom>
          <a:effectLst>
            <a:outerShdw blurRad="50800" dir="14400000">
              <a:srgbClr val="000000">
                <a:alpha val="40000"/>
              </a:srgbClr>
            </a:outerShdw>
          </a:effectLst>
        </p:spPr>
        <p:txBody>
          <a:bodyPr vert="horz" lIns="91440" tIns="45720" rIns="91440" bIns="45720" rtlCol="0" anchor="ctr">
            <a:normAutofit fontScale="92500" lnSpcReduction="20000"/>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a:buFont typeface="Arial" panose="020B0604020202020204" pitchFamily="34" charset="0"/>
              <a:buChar char="•"/>
            </a:pPr>
            <a:r>
              <a:rPr lang="en-US" dirty="0"/>
              <a:t>Right ICA PSV</a:t>
            </a:r>
          </a:p>
          <a:p>
            <a:pPr>
              <a:buFont typeface="Arial" panose="020B0604020202020204" pitchFamily="34" charset="0"/>
              <a:buChar char="•"/>
            </a:pPr>
            <a:r>
              <a:rPr lang="en-US" dirty="0"/>
              <a:t>Right ICA EDV</a:t>
            </a:r>
          </a:p>
          <a:p>
            <a:pPr>
              <a:buFont typeface="Arial" panose="020B0604020202020204" pitchFamily="34" charset="0"/>
              <a:buChar char="•"/>
            </a:pPr>
            <a:r>
              <a:rPr lang="en-US" dirty="0"/>
              <a:t>Left ICA PSV</a:t>
            </a:r>
          </a:p>
          <a:p>
            <a:pPr>
              <a:buFont typeface="Arial" panose="020B0604020202020204" pitchFamily="34" charset="0"/>
              <a:buChar char="•"/>
            </a:pPr>
            <a:r>
              <a:rPr lang="en-US" dirty="0"/>
              <a:t>Left ICA EDV</a:t>
            </a:r>
          </a:p>
          <a:p>
            <a:pPr>
              <a:buFont typeface="Arial" panose="020B0604020202020204" pitchFamily="34" charset="0"/>
              <a:buChar char="•"/>
            </a:pPr>
            <a:r>
              <a:rPr lang="en-US" dirty="0"/>
              <a:t>Right VA stenosis</a:t>
            </a:r>
          </a:p>
          <a:p>
            <a:pPr>
              <a:buFont typeface="Arial" panose="020B0604020202020204" pitchFamily="34" charset="0"/>
              <a:buChar char="•"/>
            </a:pPr>
            <a:r>
              <a:rPr lang="en-US" dirty="0"/>
              <a:t>Left VA stenosis</a:t>
            </a:r>
          </a:p>
          <a:p>
            <a:pPr>
              <a:buFont typeface="Arial" panose="020B0604020202020204" pitchFamily="34" charset="0"/>
              <a:buChar char="•"/>
            </a:pPr>
            <a:r>
              <a:rPr lang="en-US" dirty="0"/>
              <a:t>Right VA hypoplasia</a:t>
            </a:r>
          </a:p>
          <a:p>
            <a:pPr>
              <a:buFont typeface="Arial" panose="020B0604020202020204" pitchFamily="34" charset="0"/>
              <a:buChar char="•"/>
            </a:pPr>
            <a:r>
              <a:rPr lang="en-US" dirty="0"/>
              <a:t>Left VA hypoplasia</a:t>
            </a:r>
          </a:p>
          <a:p>
            <a:pPr>
              <a:buFont typeface="Arial" panose="020B0604020202020204" pitchFamily="34" charset="0"/>
              <a:buChar char="•"/>
            </a:pPr>
            <a:r>
              <a:rPr lang="en-US" dirty="0"/>
              <a:t>Right VA PSV</a:t>
            </a:r>
          </a:p>
          <a:p>
            <a:pPr>
              <a:buFont typeface="Arial" panose="020B0604020202020204" pitchFamily="34" charset="0"/>
              <a:buChar char="•"/>
            </a:pPr>
            <a:r>
              <a:rPr lang="en-US" dirty="0"/>
              <a:t>Right VA EDV</a:t>
            </a:r>
          </a:p>
          <a:p>
            <a:pPr>
              <a:buFont typeface="Arial" panose="020B0604020202020204" pitchFamily="34" charset="0"/>
              <a:buChar char="•"/>
            </a:pPr>
            <a:r>
              <a:rPr lang="en-US" dirty="0"/>
              <a:t>Left VA PSV</a:t>
            </a:r>
          </a:p>
          <a:p>
            <a:pPr>
              <a:buFont typeface="Arial" panose="020B0604020202020204" pitchFamily="34" charset="0"/>
              <a:buChar char="•"/>
            </a:pPr>
            <a:r>
              <a:rPr lang="en-US" dirty="0"/>
              <a:t>Left VA EDV </a:t>
            </a:r>
          </a:p>
          <a:p>
            <a:pPr>
              <a:buFont typeface="Arial" panose="020B0604020202020204" pitchFamily="34" charset="0"/>
              <a:buChar char="•"/>
            </a:pPr>
            <a:endParaRPr lang="en-US" dirty="0"/>
          </a:p>
          <a:p>
            <a:pPr>
              <a:buFont typeface="Arial" panose="020B0604020202020204" pitchFamily="34" charset="0"/>
              <a:buChar char="•"/>
            </a:pPr>
            <a:endParaRPr lang="en-US" dirty="0"/>
          </a:p>
        </p:txBody>
      </p:sp>
      <p:pic>
        <p:nvPicPr>
          <p:cNvPr id="6" name="Video 5">
            <a:hlinkClick r:id="" action="ppaction://media"/>
            <a:extLst>
              <a:ext uri="{FF2B5EF4-FFF2-40B4-BE49-F238E27FC236}">
                <a16:creationId xmlns:a16="http://schemas.microsoft.com/office/drawing/2014/main" id="{7405417C-DBCB-4290-886E-39D2711F011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925492794"/>
      </p:ext>
    </p:extLst>
  </p:cSld>
  <p:clrMapOvr>
    <a:masterClrMapping/>
  </p:clrMapOvr>
  <mc:AlternateContent xmlns:mc="http://schemas.openxmlformats.org/markup-compatibility/2006">
    <mc:Choice xmlns:p14="http://schemas.microsoft.com/office/powerpoint/2010/main" Requires="p14">
      <p:transition spd="slow" p14:dur="2000" advTm="8156"/>
    </mc:Choice>
    <mc:Fallback>
      <p:transition spd="slow" advTm="81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extLst>
    <p:ext uri="{3A86A75C-4F4B-4683-9AE1-C65F6400EC91}">
      <p14:laserTraceLst xmlns:p14="http://schemas.microsoft.com/office/powerpoint/2010/main">
        <p14:tracePtLst>
          <p14:tracePt t="2759" x="12111038" y="2833688"/>
          <p14:tracePt t="2763" x="12020550" y="2833688"/>
          <p14:tracePt t="2767" x="11930063" y="2833688"/>
          <p14:tracePt t="2771" x="11839575" y="2833688"/>
          <p14:tracePt t="2775" x="11758613" y="2833688"/>
          <p14:tracePt t="2779" x="11668125" y="2833688"/>
          <p14:tracePt t="2783" x="11557000" y="2824163"/>
          <p14:tracePt t="2787" x="11455400" y="2813050"/>
          <p14:tracePt t="2791" x="11344275" y="2813050"/>
          <p14:tracePt t="2795" x="11223625" y="2813050"/>
          <p14:tracePt t="2799" x="11102975" y="2813050"/>
          <p14:tracePt t="2803" x="10952163" y="2782888"/>
          <p14:tracePt t="2807" x="10790238" y="2752725"/>
          <p14:tracePt t="2811" x="10618788" y="2743200"/>
          <p14:tracePt t="2815" x="10447338" y="2733675"/>
          <p14:tracePt t="2819" x="10275888" y="2722563"/>
          <p14:tracePt t="2823" x="10074275" y="2703513"/>
          <p14:tracePt t="2827" x="9893300" y="2682875"/>
          <p14:tracePt t="2831" x="9691688" y="2662238"/>
          <p14:tracePt t="2836" x="9490075" y="2652713"/>
          <p14:tracePt t="2839" x="9318625" y="2641600"/>
          <p14:tracePt t="2843" x="9156700" y="2641600"/>
          <p14:tracePt t="2847" x="8955088" y="2622550"/>
          <p14:tracePt t="2851" x="8774113" y="2601913"/>
          <p14:tracePt t="2855" x="8572500" y="2592388"/>
          <p14:tracePt t="2859" x="8401050" y="2592388"/>
          <p14:tracePt t="2863" x="8239125" y="2592388"/>
          <p14:tracePt t="2867" x="8088313" y="2571750"/>
          <p14:tracePt t="2871" x="7986713" y="2562225"/>
          <p14:tracePt t="2875" x="7886700" y="2562225"/>
          <p14:tracePt t="2879" x="7815263" y="2562225"/>
          <p14:tracePt t="2883" x="7775575" y="2562225"/>
          <p14:tracePt t="2891" x="7745413" y="2562225"/>
          <p14:tracePt t="2899" x="7734300" y="2562225"/>
          <p14:tracePt t="2907" x="7724775" y="2551113"/>
          <p14:tracePt t="2927" x="7715250" y="2541588"/>
          <p14:tracePt t="2931" x="7704138" y="2541588"/>
          <p14:tracePt t="2939" x="7683500" y="2541588"/>
          <p14:tracePt t="2943" x="7673975" y="2541588"/>
          <p14:tracePt t="2947" x="7664450" y="2541588"/>
          <p14:tracePt t="2952" x="7634288" y="2541588"/>
          <p14:tracePt t="2955" x="7623175" y="2541588"/>
          <p14:tracePt t="2959" x="7593013" y="2541588"/>
          <p14:tracePt t="2963" x="7573963" y="2541588"/>
          <p14:tracePt t="2967" x="7543800" y="2541588"/>
          <p14:tracePt t="2971" x="7523163" y="2541588"/>
          <p14:tracePt t="2975" x="7493000" y="2541588"/>
          <p14:tracePt t="2979" x="7462838" y="2541588"/>
          <p14:tracePt t="2983" x="7442200" y="2541588"/>
          <p14:tracePt t="2987" x="7351713" y="2541588"/>
          <p14:tracePt t="2991" x="7261225" y="2541588"/>
          <p14:tracePt t="2995" x="7180263" y="2551113"/>
          <p14:tracePt t="2999" x="7108825" y="2562225"/>
          <p14:tracePt t="3003" x="7029450" y="2571750"/>
          <p14:tracePt t="3007" x="6948488" y="2581275"/>
          <p14:tracePt t="3011" x="6867525" y="2601913"/>
          <p14:tracePt t="3015" x="6786563" y="2622550"/>
          <p14:tracePt t="3019" x="6716713" y="2641600"/>
          <p14:tracePt t="3023" x="6624638" y="2662238"/>
          <p14:tracePt t="3027" x="6545263" y="2682875"/>
          <p14:tracePt t="3031" x="6473825" y="2703513"/>
          <p14:tracePt t="3035" x="6403975" y="2722563"/>
          <p14:tracePt t="3039" x="6323013" y="2763838"/>
          <p14:tracePt t="3043" x="6251575" y="2773363"/>
          <p14:tracePt t="3047" x="6161088" y="2782888"/>
          <p14:tracePt t="3052" x="6091238" y="2803525"/>
          <p14:tracePt t="3055" x="6019800" y="2824163"/>
          <p14:tracePt t="3059" x="5940425" y="2833688"/>
          <p14:tracePt t="3063" x="5859463" y="2854325"/>
          <p14:tracePt t="3067" x="5778500" y="2863850"/>
          <p14:tracePt t="3071" x="5697538" y="2874963"/>
          <p14:tracePt t="3075" x="5586413" y="2894013"/>
          <p14:tracePt t="3079" x="5486400" y="2905125"/>
          <p14:tracePt t="3083" x="5395913" y="2914650"/>
          <p14:tracePt t="3087" x="5294313" y="2924175"/>
          <p14:tracePt t="3091" x="5192713" y="2935288"/>
          <p14:tracePt t="3095" x="5092700" y="2954338"/>
          <p14:tracePt t="3099" x="5002213" y="2965450"/>
          <p14:tracePt t="3103" x="4921250" y="2974975"/>
          <p14:tracePt t="3107" x="4819650" y="2984500"/>
          <p14:tracePt t="3111" x="4729163" y="2995613"/>
          <p14:tracePt t="3115" x="4638675" y="3025775"/>
          <p14:tracePt t="3119" x="4548188" y="3035300"/>
          <p14:tracePt t="3124" x="4476750" y="3046413"/>
          <p14:tracePt t="3127" x="4397375" y="3055938"/>
          <p14:tracePt t="3131" x="4337050" y="3065463"/>
          <p14:tracePt t="3135" x="4265613" y="3076575"/>
          <p14:tracePt t="3140" x="4214813" y="3076575"/>
          <p14:tracePt t="3143" x="4144963" y="3086100"/>
          <p14:tracePt t="3147" x="4084638" y="3086100"/>
          <p14:tracePt t="3152" x="4033838" y="3095625"/>
          <p14:tracePt t="3155" x="3973513" y="3106738"/>
          <p14:tracePt t="3159" x="3922713" y="3106738"/>
          <p14:tracePt t="3163" x="3862388" y="3106738"/>
          <p14:tracePt t="3167" x="3811588" y="3106738"/>
          <p14:tracePt t="3171" x="3751263" y="3116263"/>
          <p14:tracePt t="3175" x="3711575" y="3125788"/>
          <p14:tracePt t="3179" x="3670300" y="3136900"/>
          <p14:tracePt t="3183" x="3619500" y="3146425"/>
          <p14:tracePt t="3188" x="3579813" y="3155950"/>
          <p14:tracePt t="3191" x="3570288" y="3155950"/>
          <p14:tracePt t="3195" x="3540125" y="3155950"/>
          <p14:tracePt t="3199" x="3519488" y="3155950"/>
          <p14:tracePt t="3203" x="3498850" y="3155950"/>
          <p14:tracePt t="3207" x="3489325" y="3155950"/>
          <p14:tracePt t="3211" x="3479800" y="3167063"/>
          <p14:tracePt t="3219" x="3468688" y="3167063"/>
          <p14:tracePt t="3323" x="3449638" y="3167063"/>
          <p14:tracePt t="3331" x="3438525" y="3167063"/>
          <p14:tracePt t="3335" x="3408363" y="3167063"/>
          <p14:tracePt t="3339" x="3398838" y="3167063"/>
          <p14:tracePt t="3343" x="3387725" y="3167063"/>
          <p14:tracePt t="3347" x="3378200" y="3167063"/>
          <p14:tracePt t="3352" x="3348038" y="3167063"/>
          <p14:tracePt t="3355" x="3327400" y="3167063"/>
          <p14:tracePt t="3359" x="3308350" y="3167063"/>
          <p14:tracePt t="3363" x="3287713" y="3167063"/>
          <p14:tracePt t="3367" x="3278188" y="3167063"/>
          <p14:tracePt t="3371" x="3257550" y="3167063"/>
          <p14:tracePt t="3375" x="3236913" y="3167063"/>
          <p14:tracePt t="3381" x="3206750" y="3167063"/>
          <p14:tracePt t="3385" x="3176588" y="3167063"/>
          <p14:tracePt t="3389" x="3155950" y="3167063"/>
          <p14:tracePt t="3393" x="3125788" y="3167063"/>
          <p14:tracePt t="3397" x="3095625" y="3167063"/>
          <p14:tracePt t="3402" x="3074988" y="3167063"/>
          <p14:tracePt t="3405" x="3044825" y="3167063"/>
          <p14:tracePt t="3409" x="3025775" y="3167063"/>
          <p14:tracePt t="3413" x="2995613" y="3167063"/>
          <p14:tracePt t="3418" x="2965450" y="3167063"/>
          <p14:tracePt t="3421" x="2944813" y="3167063"/>
          <p14:tracePt t="3425" x="2914650" y="3167063"/>
          <p14:tracePt t="3429" x="2894013" y="3167063"/>
          <p14:tracePt t="3433" x="2782888" y="3167063"/>
          <p14:tracePt t="3437" x="2773363" y="3167063"/>
          <p14:tracePt t="3441" x="2763838" y="3167063"/>
          <p14:tracePt t="3445" x="2743200" y="3167063"/>
          <p14:tracePt t="3449" x="2732088" y="3167063"/>
          <p14:tracePt t="3509" x="2722563" y="3167063"/>
          <p14:tracePt t="3513" x="2701925" y="3155950"/>
          <p14:tracePt t="3518" x="2682875" y="3146425"/>
          <p14:tracePt t="3521" x="2662238" y="3146425"/>
          <p14:tracePt t="3525" x="2641600" y="3146425"/>
          <p14:tracePt t="3529" x="2632075" y="3136900"/>
          <p14:tracePt t="3533" x="2601913" y="3136900"/>
          <p14:tracePt t="3537" x="2571750" y="3136900"/>
          <p14:tracePt t="3541" x="2541588" y="3116263"/>
          <p14:tracePt t="3545" x="2530475" y="3116263"/>
          <p14:tracePt t="3549" x="2500313" y="3116263"/>
          <p14:tracePt t="3553" x="2481263" y="3116263"/>
          <p14:tracePt t="3557" x="2470150" y="3116263"/>
          <p14:tracePt t="3561" x="2430463" y="3095625"/>
          <p14:tracePt t="3565" x="2420938" y="3095625"/>
          <p14:tracePt t="3573" x="2400300" y="3095625"/>
          <p14:tracePt t="3581" x="2390775" y="3095625"/>
          <p14:tracePt t="3585" x="2379663" y="3095625"/>
          <p14:tracePt t="3589" x="2370138" y="3095625"/>
          <p14:tracePt t="3593" x="2359025" y="3095625"/>
          <p14:tracePt t="3601" x="2339975" y="3095625"/>
          <p14:tracePt t="3605" x="2328863" y="3086100"/>
          <p14:tracePt t="3609" x="2319338" y="3086100"/>
          <p14:tracePt t="3613" x="2298700" y="3076575"/>
          <p14:tracePt t="3618" x="2289175" y="3076575"/>
          <p14:tracePt t="3621" x="2259013" y="3055938"/>
          <p14:tracePt t="3625" x="2249488" y="3046413"/>
          <p14:tracePt t="3629" x="2219325" y="3025775"/>
          <p14:tracePt t="3633" x="2208213" y="3016250"/>
          <p14:tracePt t="3637" x="2178050" y="2995613"/>
          <p14:tracePt t="3641" x="2138363" y="2974975"/>
          <p14:tracePt t="3645" x="2117725" y="2965450"/>
          <p14:tracePt t="3649" x="2108200" y="2944813"/>
          <p14:tracePt t="3653" x="2078038" y="2935288"/>
          <p14:tracePt t="3657" x="2047875" y="2924175"/>
          <p14:tracePt t="3661" x="2027238" y="2905125"/>
          <p14:tracePt t="3665" x="2016125" y="2905125"/>
          <p14:tracePt t="3669" x="1997075" y="2884488"/>
          <p14:tracePt t="3673" x="1985963" y="2874963"/>
          <p14:tracePt t="3677" x="1966913" y="2863850"/>
          <p14:tracePt t="3681" x="1936750" y="2844800"/>
          <p14:tracePt t="3685" x="1925638" y="2833688"/>
          <p14:tracePt t="3689" x="1916113" y="2824163"/>
          <p14:tracePt t="3693" x="1916113" y="2813050"/>
          <p14:tracePt t="3697" x="1906588" y="2803525"/>
          <p14:tracePt t="3701" x="1885950" y="2803525"/>
          <p14:tracePt t="3709" x="1876425" y="2803525"/>
          <p14:tracePt t="3718" x="1876425" y="2794000"/>
          <p14:tracePt t="3821" x="1855788" y="2794000"/>
          <p14:tracePt t="3829" x="1835150" y="2782888"/>
          <p14:tracePt t="3833" x="1825625" y="2782888"/>
          <p14:tracePt t="3849" x="1825625" y="2773363"/>
          <p14:tracePt t="4201" x="1835150" y="2773363"/>
          <p14:tracePt t="4205" x="1844675" y="2773363"/>
          <p14:tracePt t="4213" x="1855788" y="2773363"/>
          <p14:tracePt t="4217" x="1865313" y="2773363"/>
          <p14:tracePt t="4221" x="1876425" y="2773363"/>
          <p14:tracePt t="4225" x="1885950" y="2773363"/>
          <p14:tracePt t="4229" x="1895475" y="2773363"/>
          <p14:tracePt t="4234" x="1906588" y="2773363"/>
          <p14:tracePt t="4237" x="1916113" y="2773363"/>
          <p14:tracePt t="4253" x="1936750" y="2773363"/>
          <p14:tracePt t="4261" x="1946275" y="2773363"/>
          <p14:tracePt t="4265" x="1955800" y="2773363"/>
          <p14:tracePt t="4269" x="1966913" y="2773363"/>
          <p14:tracePt t="4277" x="1976438" y="2773363"/>
          <p14:tracePt t="4285" x="1997075" y="2773363"/>
          <p14:tracePt t="4293" x="2006600" y="2773363"/>
          <p14:tracePt t="4297" x="2027238" y="2773363"/>
          <p14:tracePt t="4305" x="2036763" y="2773363"/>
          <p14:tracePt t="4309" x="2047875" y="2773363"/>
          <p14:tracePt t="4313" x="2057400" y="2773363"/>
          <p14:tracePt t="4321" x="2066925" y="2773363"/>
          <p14:tracePt t="4329" x="2078038" y="2773363"/>
          <p14:tracePt t="4334" x="2087563" y="2773363"/>
          <p14:tracePt t="4337" x="2097088" y="2773363"/>
          <p14:tracePt t="4341" x="2108200" y="2773363"/>
          <p14:tracePt t="4345" x="2117725" y="2773363"/>
          <p14:tracePt t="4349" x="2127250" y="2773363"/>
          <p14:tracePt t="4353" x="2138363" y="2773363"/>
          <p14:tracePt t="4357" x="2147888" y="2773363"/>
          <p14:tracePt t="4365" x="2157413" y="2773363"/>
          <p14:tracePt t="4369" x="2168525" y="2773363"/>
          <p14:tracePt t="4373" x="2178050" y="2773363"/>
          <p14:tracePt t="4377" x="2187575" y="2773363"/>
          <p14:tracePt t="4381" x="2198688" y="2773363"/>
          <p14:tracePt t="4389" x="2208213" y="2773363"/>
          <p14:tracePt t="4393" x="2219325" y="2773363"/>
          <p14:tracePt t="4397" x="2228850" y="2773363"/>
          <p14:tracePt t="4401" x="2238375" y="2773363"/>
          <p14:tracePt t="4405" x="2249488" y="2773363"/>
          <p14:tracePt t="4409" x="2259013" y="2773363"/>
          <p14:tracePt t="4413" x="2268538" y="2773363"/>
          <p14:tracePt t="4417" x="2279650" y="2773363"/>
          <p14:tracePt t="4421" x="2298700" y="2773363"/>
          <p14:tracePt t="4425" x="2328863" y="2773363"/>
          <p14:tracePt t="4429" x="2349500" y="2773363"/>
          <p14:tracePt t="4434" x="2370138" y="2773363"/>
          <p14:tracePt t="4437" x="2379663" y="2773363"/>
          <p14:tracePt t="4441" x="2400300" y="2773363"/>
          <p14:tracePt t="4445" x="2420938" y="2773363"/>
          <p14:tracePt t="4449" x="2439988" y="2773363"/>
          <p14:tracePt t="4453" x="2451100" y="2773363"/>
          <p14:tracePt t="4457" x="2481263" y="2773363"/>
          <p14:tracePt t="4461" x="2490788" y="2773363"/>
          <p14:tracePt t="4465" x="2511425" y="2773363"/>
          <p14:tracePt t="4473" x="2530475" y="2773363"/>
          <p14:tracePt t="4477" x="2541588" y="2773363"/>
          <p14:tracePt t="4485" x="2560638" y="2773363"/>
          <p14:tracePt t="4489" x="2571750" y="2773363"/>
          <p14:tracePt t="4493" x="2581275" y="2773363"/>
          <p14:tracePt t="4497" x="2592388" y="2773363"/>
          <p14:tracePt t="4501" x="2601913" y="2773363"/>
          <p14:tracePt t="4505" x="2622550" y="2773363"/>
          <p14:tracePt t="4509" x="2632075" y="2773363"/>
          <p14:tracePt t="4513" x="2641600" y="2773363"/>
          <p14:tracePt t="4517" x="2652713" y="2773363"/>
          <p14:tracePt t="4521" x="2682875" y="2773363"/>
          <p14:tracePt t="4525" x="2701925" y="2773363"/>
          <p14:tracePt t="4529" x="2713038" y="2773363"/>
          <p14:tracePt t="4534" x="2722563" y="2773363"/>
          <p14:tracePt t="4537" x="2752725" y="2773363"/>
          <p14:tracePt t="4541" x="2773363" y="2773363"/>
          <p14:tracePt t="4545" x="2782888" y="2773363"/>
          <p14:tracePt t="4549" x="2794000" y="2773363"/>
          <p14:tracePt t="4553" x="2813050" y="2773363"/>
          <p14:tracePt t="4557" x="2833688" y="2773363"/>
          <p14:tracePt t="4561" x="2854325" y="2773363"/>
          <p14:tracePt t="4565" x="2873375" y="2773363"/>
          <p14:tracePt t="4569" x="2894013" y="2773363"/>
          <p14:tracePt t="4573" x="2914650" y="2773363"/>
          <p14:tracePt t="4577" x="2935288" y="2773363"/>
          <p14:tracePt t="4581" x="2954338" y="2773363"/>
          <p14:tracePt t="4585" x="2974975" y="2773363"/>
          <p14:tracePt t="4589" x="3005138" y="2773363"/>
          <p14:tracePt t="4593" x="3035300" y="2773363"/>
          <p14:tracePt t="4597" x="3065463" y="2773363"/>
          <p14:tracePt t="4601" x="3074988" y="2773363"/>
          <p14:tracePt t="4605" x="3106738" y="2773363"/>
          <p14:tracePt t="4609" x="3116263" y="2773363"/>
          <p14:tracePt t="4613" x="3146425" y="2773363"/>
          <p14:tracePt t="4617" x="3167063" y="2773363"/>
          <p14:tracePt t="4621" x="3186113" y="2773363"/>
          <p14:tracePt t="4625" x="3216275" y="2773363"/>
          <p14:tracePt t="4629" x="3236913" y="2773363"/>
          <p14:tracePt t="4634" x="3267075" y="2773363"/>
          <p14:tracePt t="4637" x="3287713" y="2773363"/>
          <p14:tracePt t="4641" x="3308350" y="2773363"/>
          <p14:tracePt t="4645" x="3338513" y="2773363"/>
          <p14:tracePt t="4649" x="3357563" y="2773363"/>
          <p14:tracePt t="4653" x="3387725" y="2773363"/>
          <p14:tracePt t="4657" x="3398838" y="2773363"/>
          <p14:tracePt t="4661" x="3417888" y="2773363"/>
          <p14:tracePt t="4665" x="3438525" y="2773363"/>
          <p14:tracePt t="4669" x="3459163" y="2773363"/>
          <p14:tracePt t="4673" x="3468688" y="2773363"/>
          <p14:tracePt t="4677" x="3479800" y="2773363"/>
          <p14:tracePt t="4681" x="3498850" y="2773363"/>
          <p14:tracePt t="4685" x="3509963" y="2773363"/>
          <p14:tracePt t="4689" x="3519488" y="2773363"/>
          <p14:tracePt t="4693" x="3529013" y="2773363"/>
          <p14:tracePt t="4697" x="3549650" y="2773363"/>
          <p14:tracePt t="4709" x="3559175" y="2773363"/>
          <p14:tracePt t="4713" x="3570288" y="2773363"/>
          <p14:tracePt t="4717" x="3579813" y="2773363"/>
          <p14:tracePt t="4721" x="3589338" y="2773363"/>
          <p14:tracePt t="4725" x="3600450" y="2773363"/>
          <p14:tracePt t="4729" x="3609975" y="2782888"/>
          <p14:tracePt t="4733" x="3619500" y="2794000"/>
          <p14:tracePt t="4737" x="3630613" y="2794000"/>
          <p14:tracePt t="4741" x="3640138" y="2794000"/>
          <p14:tracePt t="4750" x="3660775" y="2803525"/>
          <p14:tracePt t="4753" x="3660775" y="2813050"/>
          <p14:tracePt t="4757" x="3670300" y="2813050"/>
          <p14:tracePt t="4761" x="3681413" y="2813050"/>
          <p14:tracePt t="4765" x="3700463" y="2824163"/>
          <p14:tracePt t="4769" x="3711575" y="2824163"/>
          <p14:tracePt t="4777" x="3730625" y="2833688"/>
          <p14:tracePt t="4781" x="3741738" y="2833688"/>
          <p14:tracePt t="4785" x="3760788" y="2854325"/>
          <p14:tracePt t="4789" x="3771900" y="2854325"/>
          <p14:tracePt t="4793" x="3781425" y="2854325"/>
          <p14:tracePt t="4797" x="3802063" y="2863850"/>
          <p14:tracePt t="4801" x="3811588" y="2863850"/>
          <p14:tracePt t="4805" x="3822700" y="2863850"/>
          <p14:tracePt t="4809" x="3841750" y="2863850"/>
          <p14:tracePt t="4813" x="3862388" y="2863850"/>
          <p14:tracePt t="4817" x="3883025" y="2874963"/>
          <p14:tracePt t="4821" x="3892550" y="2874963"/>
          <p14:tracePt t="4825" x="3902075" y="2874963"/>
          <p14:tracePt t="4829" x="3932238" y="2874963"/>
          <p14:tracePt t="4837" x="3943350" y="2874963"/>
          <p14:tracePt t="4841" x="3973513" y="2894013"/>
          <p14:tracePt t="4850" x="3983038" y="2894013"/>
          <p14:tracePt t="4853" x="3994150" y="2894013"/>
          <p14:tracePt t="4857" x="4003675" y="2894013"/>
          <p14:tracePt t="4861" x="4013200" y="2905125"/>
          <p14:tracePt t="4865" x="4013200" y="2914650"/>
          <p14:tracePt t="4869" x="4033838" y="2914650"/>
          <p14:tracePt t="4887" x="4043363" y="2924175"/>
          <p14:tracePt t="4891" x="4054475" y="2924175"/>
          <p14:tracePt t="4895" x="4064000" y="2924175"/>
          <p14:tracePt t="4900" x="4073525" y="2924175"/>
          <p14:tracePt t="4903" x="4084638" y="2924175"/>
          <p14:tracePt t="4907" x="4094163" y="2924175"/>
          <p14:tracePt t="4919" x="4103688" y="2924175"/>
          <p14:tracePt t="4923" x="4124325" y="2935288"/>
          <p14:tracePt t="4927" x="4124325" y="2944813"/>
          <p14:tracePt t="4931" x="4144963" y="2954338"/>
          <p14:tracePt t="4935" x="4154488" y="2954338"/>
          <p14:tracePt t="4943" x="4165600" y="2954338"/>
          <p14:tracePt t="4947" x="4175125" y="2954338"/>
          <p14:tracePt t="4951" x="4184650" y="2965450"/>
          <p14:tracePt t="4959" x="4205288" y="2965450"/>
          <p14:tracePt t="4963" x="4214813" y="2984500"/>
          <p14:tracePt t="4967" x="4225925" y="2984500"/>
          <p14:tracePt t="4971" x="4235450" y="2984500"/>
          <p14:tracePt t="4975" x="4235450" y="2995613"/>
          <p14:tracePt t="4979" x="4256088" y="2995613"/>
          <p14:tracePt t="4983" x="4265613" y="3005138"/>
          <p14:tracePt t="4987" x="4275138" y="3005138"/>
          <p14:tracePt t="4991" x="4295775" y="3005138"/>
          <p14:tracePt t="5000" x="4316413" y="3005138"/>
          <p14:tracePt t="5003" x="4325938" y="3005138"/>
          <p14:tracePt t="5007" x="4356100" y="3025775"/>
          <p14:tracePt t="5015" x="4367213" y="3025775"/>
          <p14:tracePt t="5023" x="4376738" y="3025775"/>
          <p14:tracePt t="5031" x="4386263" y="3025775"/>
          <p14:tracePt t="5035" x="4397375" y="3025775"/>
          <p14:tracePt t="5055" x="4406900" y="3025775"/>
          <p14:tracePt t="5071" x="4416425" y="3025775"/>
          <p14:tracePt t="5075" x="4427538" y="3025775"/>
          <p14:tracePt t="5119" x="4437063" y="3035300"/>
          <p14:tracePt t="5123" x="4437063" y="3046413"/>
          <p14:tracePt t="5151" x="4457700" y="3046413"/>
          <p14:tracePt t="5855" x="4467225" y="3055938"/>
          <p14:tracePt t="6039" x="4457700" y="3065463"/>
          <p14:tracePt t="6043" x="4446588" y="3076575"/>
          <p14:tracePt t="6047" x="4437063" y="3076575"/>
          <p14:tracePt t="6071" x="4416425" y="3076575"/>
          <p14:tracePt t="6079" x="4406900" y="3076575"/>
          <p14:tracePt t="6083" x="4397375" y="3076575"/>
          <p14:tracePt t="6095" x="4386263" y="3076575"/>
          <p14:tracePt t="6099" x="4376738" y="3076575"/>
          <p14:tracePt t="6103" x="4376738" y="3086100"/>
          <p14:tracePt t="6111" x="4367213" y="3086100"/>
          <p14:tracePt t="6116" x="4356100" y="3095625"/>
          <p14:tracePt t="6119" x="4346575" y="3095625"/>
          <p14:tracePt t="6127" x="4346575" y="3106738"/>
          <p14:tracePt t="6135" x="4337050" y="3116263"/>
          <p14:tracePt t="6143" x="4337050" y="3125788"/>
          <p14:tracePt t="6147" x="4325938" y="3125788"/>
          <p14:tracePt t="6151" x="4316413" y="3136900"/>
          <p14:tracePt t="6159" x="4316413" y="3155950"/>
          <p14:tracePt t="6167" x="4305300" y="3167063"/>
          <p14:tracePt t="6171" x="4295775" y="3176588"/>
          <p14:tracePt t="6175" x="4295775" y="3187700"/>
          <p14:tracePt t="6179" x="4295775" y="3197225"/>
          <p14:tracePt t="6183" x="4286250" y="3197225"/>
          <p14:tracePt t="6191" x="4286250" y="3217863"/>
          <p14:tracePt t="6833" x="4286250" y="3227388"/>
          <p14:tracePt t="6841" x="4295775" y="3227388"/>
          <p14:tracePt t="6849" x="4305300" y="3227388"/>
          <p14:tracePt t="6853" x="4316413" y="3227388"/>
          <p14:tracePt t="6857" x="4325938" y="3227388"/>
          <p14:tracePt t="6865" x="4337050" y="3227388"/>
          <p14:tracePt t="6869" x="4346575" y="3227388"/>
          <p14:tracePt t="6873" x="4356100" y="3227388"/>
          <p14:tracePt t="6877" x="4367213" y="3227388"/>
          <p14:tracePt t="6882" x="4376738" y="3227388"/>
          <p14:tracePt t="6885" x="4386263" y="3227388"/>
          <p14:tracePt t="6889" x="4397375" y="3227388"/>
          <p14:tracePt t="6898" x="4416425" y="3227388"/>
          <p14:tracePt t="6901" x="4446588" y="3236913"/>
          <p14:tracePt t="6909" x="4476750" y="3236913"/>
          <p14:tracePt t="6915" x="4487863" y="3236913"/>
          <p14:tracePt t="6917" x="4518025" y="3257550"/>
          <p14:tracePt t="6921" x="4538663" y="3257550"/>
          <p14:tracePt t="6925" x="4568825" y="3257550"/>
          <p14:tracePt t="6929" x="4608513" y="3267075"/>
          <p14:tracePt t="6933" x="4629150" y="3287713"/>
          <p14:tracePt t="6937" x="4678363" y="3297238"/>
          <p14:tracePt t="6941" x="4800600" y="3317875"/>
          <p14:tracePt t="6945" x="4941888" y="3338513"/>
          <p14:tracePt t="6949" x="5102225" y="3348038"/>
          <p14:tracePt t="6953" x="5273675" y="3359150"/>
          <p14:tracePt t="6957" x="5456238" y="3378200"/>
          <p14:tracePt t="6961" x="5616575" y="3378200"/>
          <p14:tracePt t="6965" x="5788025" y="3389313"/>
          <p14:tracePt t="6969" x="5989638" y="3398838"/>
          <p14:tracePt t="6973" x="6161088" y="3398838"/>
          <p14:tracePt t="6977" x="6323013" y="3398838"/>
          <p14:tracePt t="6981" x="6515100" y="3398838"/>
          <p14:tracePt t="6985" x="6686550" y="3398838"/>
          <p14:tracePt t="6989" x="6877050" y="3398838"/>
          <p14:tracePt t="6993" x="7048500" y="3398838"/>
          <p14:tracePt t="6998" x="7240588" y="3398838"/>
          <p14:tracePt t="7001" x="7402513" y="3398838"/>
          <p14:tracePt t="7005" x="7593013" y="3398838"/>
          <p14:tracePt t="7009" x="7764463" y="3398838"/>
          <p14:tracePt t="7014" x="7926388" y="3398838"/>
          <p14:tracePt t="7017" x="8128000" y="3398838"/>
          <p14:tracePt t="7021" x="8289925" y="3398838"/>
          <p14:tracePt t="7025" x="8440738" y="3398838"/>
          <p14:tracePt t="7029" x="8540750" y="3398838"/>
          <p14:tracePt t="7033" x="8621713" y="3398838"/>
          <p14:tracePt t="7037" x="8693150" y="3398838"/>
          <p14:tracePt t="7041" x="8742363" y="3389313"/>
          <p14:tracePt t="7045" x="8783638" y="3378200"/>
          <p14:tracePt t="7049" x="8823325" y="3368675"/>
          <p14:tracePt t="7053" x="8864600" y="3359150"/>
          <p14:tracePt t="7057" x="8864600" y="3348038"/>
          <p14:tracePt t="7061" x="8883650" y="3348038"/>
          <p14:tracePt t="7065" x="8904288" y="3338513"/>
          <p14:tracePt t="7069" x="8934450" y="3317875"/>
          <p14:tracePt t="7073" x="8934450" y="3308350"/>
          <p14:tracePt t="7077" x="8934450" y="3297238"/>
          <p14:tracePt t="7081" x="8945563" y="3287713"/>
          <p14:tracePt t="7085" x="8955088" y="3287713"/>
          <p14:tracePt t="7089" x="8964613" y="3278188"/>
          <p14:tracePt t="7093" x="8964613" y="3267075"/>
          <p14:tracePt t="7097" x="8964613" y="3257550"/>
          <p14:tracePt t="7101" x="8985250" y="3248025"/>
          <p14:tracePt t="7105" x="8985250" y="3236913"/>
          <p14:tracePt t="7114" x="8985250" y="3217863"/>
          <p14:tracePt t="7117" x="8985250" y="3206750"/>
          <p14:tracePt t="7121" x="8994775" y="3187700"/>
          <p14:tracePt t="7125" x="9005888" y="3176588"/>
          <p14:tracePt t="7133" x="9005888" y="3167063"/>
          <p14:tracePt t="7137" x="9015413" y="3167063"/>
          <p14:tracePt t="7141" x="9024938" y="3146425"/>
          <p14:tracePt t="7145" x="9036050" y="3125788"/>
          <p14:tracePt t="7157" x="9055100" y="3106738"/>
          <p14:tracePt t="7161" x="9075738" y="3095625"/>
          <p14:tracePt t="7165" x="9075738" y="3086100"/>
          <p14:tracePt t="7169" x="9105900" y="3076575"/>
          <p14:tracePt t="7173" x="9126538" y="3065463"/>
          <p14:tracePt t="7177" x="9156700" y="3065463"/>
          <p14:tracePt t="7181" x="9186863" y="3046413"/>
          <p14:tracePt t="7185" x="9207500" y="3046413"/>
          <p14:tracePt t="7189" x="9237663" y="3025775"/>
          <p14:tracePt t="7193" x="9256713" y="3025775"/>
          <p14:tracePt t="7198" x="9288463" y="3025775"/>
          <p14:tracePt t="7201" x="9318625" y="3016250"/>
          <p14:tracePt t="7205" x="9348788" y="3016250"/>
          <p14:tracePt t="7209" x="9499600" y="3016250"/>
          <p14:tracePt t="7214" x="9620250" y="3005138"/>
          <p14:tracePt t="7217" x="9740900" y="2995613"/>
          <p14:tracePt t="7221" x="9882188" y="2995613"/>
          <p14:tracePt t="7225" x="10023475" y="2995613"/>
          <p14:tracePt t="7229" x="10175875" y="2995613"/>
          <p14:tracePt t="7233" x="10336213" y="2995613"/>
          <p14:tracePt t="7237" x="10498138" y="2995613"/>
          <p14:tracePt t="7241" x="10669588" y="2995613"/>
          <p14:tracePt t="7245" x="10860088" y="2995613"/>
          <p14:tracePt t="7249" x="11031538" y="2995613"/>
          <p14:tracePt t="7253" x="11193463" y="2995613"/>
          <p14:tracePt t="7257" x="11364913" y="2995613"/>
          <p14:tracePt t="7261" x="11526838" y="2995613"/>
          <p14:tracePt t="7265" x="11698288" y="2995613"/>
          <p14:tracePt t="7269" x="11839575" y="2995613"/>
          <p14:tracePt t="7273" x="11990388" y="2995613"/>
          <p14:tracePt t="7277" x="12131675" y="2995613"/>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41171-5AC8-457B-8656-86AA7671CC8E}"/>
              </a:ext>
            </a:extLst>
          </p:cNvPr>
          <p:cNvSpPr>
            <a:spLocks noGrp="1"/>
          </p:cNvSpPr>
          <p:nvPr>
            <p:ph type="title"/>
          </p:nvPr>
        </p:nvSpPr>
        <p:spPr/>
        <p:txBody>
          <a:bodyPr/>
          <a:lstStyle/>
          <a:p>
            <a:r>
              <a:rPr lang="en-US" dirty="0"/>
              <a:t>Results of statistical analysis</a:t>
            </a:r>
          </a:p>
        </p:txBody>
      </p:sp>
      <p:graphicFrame>
        <p:nvGraphicFramePr>
          <p:cNvPr id="4" name="Table 4">
            <a:extLst>
              <a:ext uri="{FF2B5EF4-FFF2-40B4-BE49-F238E27FC236}">
                <a16:creationId xmlns:a16="http://schemas.microsoft.com/office/drawing/2014/main" id="{01ABF920-C455-4E11-B8D2-678B12E1B938}"/>
              </a:ext>
            </a:extLst>
          </p:cNvPr>
          <p:cNvGraphicFramePr>
            <a:graphicFrameLocks noGrp="1"/>
          </p:cNvGraphicFramePr>
          <p:nvPr>
            <p:ph idx="1"/>
            <p:extLst>
              <p:ext uri="{D42A27DB-BD31-4B8C-83A1-F6EECF244321}">
                <p14:modId xmlns:p14="http://schemas.microsoft.com/office/powerpoint/2010/main" val="2226200600"/>
              </p:ext>
            </p:extLst>
          </p:nvPr>
        </p:nvGraphicFramePr>
        <p:xfrm>
          <a:off x="1257650" y="2362179"/>
          <a:ext cx="4513976" cy="741680"/>
        </p:xfrm>
        <a:graphic>
          <a:graphicData uri="http://schemas.openxmlformats.org/drawingml/2006/table">
            <a:tbl>
              <a:tblPr firstRow="1" bandRow="1">
                <a:tableStyleId>{5C22544A-7EE6-4342-B048-85BDC9FD1C3A}</a:tableStyleId>
              </a:tblPr>
              <a:tblGrid>
                <a:gridCol w="2256988">
                  <a:extLst>
                    <a:ext uri="{9D8B030D-6E8A-4147-A177-3AD203B41FA5}">
                      <a16:colId xmlns:a16="http://schemas.microsoft.com/office/drawing/2014/main" val="3746457385"/>
                    </a:ext>
                  </a:extLst>
                </a:gridCol>
                <a:gridCol w="2256988">
                  <a:extLst>
                    <a:ext uri="{9D8B030D-6E8A-4147-A177-3AD203B41FA5}">
                      <a16:colId xmlns:a16="http://schemas.microsoft.com/office/drawing/2014/main" val="2693503133"/>
                    </a:ext>
                  </a:extLst>
                </a:gridCol>
              </a:tblGrid>
              <a:tr h="370840">
                <a:tc>
                  <a:txBody>
                    <a:bodyPr/>
                    <a:lstStyle/>
                    <a:p>
                      <a:endParaRPr lang="en-US" dirty="0"/>
                    </a:p>
                  </a:txBody>
                  <a:tcPr/>
                </a:tc>
                <a:tc>
                  <a:txBody>
                    <a:bodyPr/>
                    <a:lstStyle/>
                    <a:p>
                      <a:r>
                        <a:rPr lang="en-US" dirty="0"/>
                        <a:t>AGE</a:t>
                      </a:r>
                    </a:p>
                  </a:txBody>
                  <a:tcPr/>
                </a:tc>
                <a:extLst>
                  <a:ext uri="{0D108BD9-81ED-4DB2-BD59-A6C34878D82A}">
                    <a16:rowId xmlns:a16="http://schemas.microsoft.com/office/drawing/2014/main" val="1368988086"/>
                  </a:ext>
                </a:extLst>
              </a:tr>
              <a:tr h="370840">
                <a:tc>
                  <a:txBody>
                    <a:bodyPr/>
                    <a:lstStyle/>
                    <a:p>
                      <a:r>
                        <a:rPr lang="en-US" dirty="0"/>
                        <a:t>TYPE OF LESION</a:t>
                      </a:r>
                    </a:p>
                  </a:txBody>
                  <a:tcPr/>
                </a:tc>
                <a:tc>
                  <a:txBody>
                    <a:bodyPr/>
                    <a:lstStyle/>
                    <a:p>
                      <a:r>
                        <a:rPr lang="en-US" b="1" dirty="0">
                          <a:solidFill>
                            <a:srgbClr val="FF0000"/>
                          </a:solidFill>
                        </a:rPr>
                        <a:t>p&lt;0.01</a:t>
                      </a:r>
                    </a:p>
                  </a:txBody>
                  <a:tcPr/>
                </a:tc>
                <a:extLst>
                  <a:ext uri="{0D108BD9-81ED-4DB2-BD59-A6C34878D82A}">
                    <a16:rowId xmlns:a16="http://schemas.microsoft.com/office/drawing/2014/main" val="3001178595"/>
                  </a:ext>
                </a:extLst>
              </a:tr>
            </a:tbl>
          </a:graphicData>
        </a:graphic>
      </p:graphicFrame>
      <p:graphicFrame>
        <p:nvGraphicFramePr>
          <p:cNvPr id="5" name="Chart 4">
            <a:extLst>
              <a:ext uri="{FF2B5EF4-FFF2-40B4-BE49-F238E27FC236}">
                <a16:creationId xmlns:a16="http://schemas.microsoft.com/office/drawing/2014/main" id="{51564F65-49D6-41F7-B4B5-C783AD0EDA0E}"/>
              </a:ext>
            </a:extLst>
          </p:cNvPr>
          <p:cNvGraphicFramePr>
            <a:graphicFrameLocks/>
          </p:cNvGraphicFramePr>
          <p:nvPr>
            <p:extLst>
              <p:ext uri="{D42A27DB-BD31-4B8C-83A1-F6EECF244321}">
                <p14:modId xmlns:p14="http://schemas.microsoft.com/office/powerpoint/2010/main" val="3814022152"/>
              </p:ext>
            </p:extLst>
          </p:nvPr>
        </p:nvGraphicFramePr>
        <p:xfrm>
          <a:off x="780175" y="3359026"/>
          <a:ext cx="8774885" cy="3217734"/>
        </p:xfrm>
        <a:graphic>
          <a:graphicData uri="http://schemas.openxmlformats.org/drawingml/2006/chart">
            <c:chart xmlns:c="http://schemas.openxmlformats.org/drawingml/2006/chart" xmlns:r="http://schemas.openxmlformats.org/officeDocument/2006/relationships" r:id="rId5"/>
          </a:graphicData>
        </a:graphic>
      </p:graphicFrame>
      <p:sp>
        <p:nvSpPr>
          <p:cNvPr id="6" name="TextBox 5">
            <a:extLst>
              <a:ext uri="{FF2B5EF4-FFF2-40B4-BE49-F238E27FC236}">
                <a16:creationId xmlns:a16="http://schemas.microsoft.com/office/drawing/2014/main" id="{95B37D1C-C722-4A4F-BC08-3E98EEB3D442}"/>
              </a:ext>
            </a:extLst>
          </p:cNvPr>
          <p:cNvSpPr txBox="1"/>
          <p:nvPr/>
        </p:nvSpPr>
        <p:spPr>
          <a:xfrm>
            <a:off x="780177" y="6278176"/>
            <a:ext cx="5900542" cy="523220"/>
          </a:xfrm>
          <a:prstGeom prst="rect">
            <a:avLst/>
          </a:prstGeom>
          <a:noFill/>
        </p:spPr>
        <p:txBody>
          <a:bodyPr wrap="square" rtlCol="0">
            <a:spAutoFit/>
          </a:bodyPr>
          <a:lstStyle/>
          <a:p>
            <a:r>
              <a:rPr lang="en-US" sz="1400" dirty="0"/>
              <a:t>LS – lacunar stroke</a:t>
            </a:r>
          </a:p>
          <a:p>
            <a:r>
              <a:rPr lang="en-US" sz="1400" dirty="0"/>
              <a:t>WMH – white matter hyperintensities</a:t>
            </a:r>
          </a:p>
        </p:txBody>
      </p:sp>
      <p:graphicFrame>
        <p:nvGraphicFramePr>
          <p:cNvPr id="9" name="Table 8">
            <a:extLst>
              <a:ext uri="{FF2B5EF4-FFF2-40B4-BE49-F238E27FC236}">
                <a16:creationId xmlns:a16="http://schemas.microsoft.com/office/drawing/2014/main" id="{1D8A9222-BD1F-4E47-9DF0-C4D531C0D6E8}"/>
              </a:ext>
            </a:extLst>
          </p:cNvPr>
          <p:cNvGraphicFramePr>
            <a:graphicFrameLocks noGrp="1"/>
          </p:cNvGraphicFramePr>
          <p:nvPr>
            <p:extLst>
              <p:ext uri="{D42A27DB-BD31-4B8C-83A1-F6EECF244321}">
                <p14:modId xmlns:p14="http://schemas.microsoft.com/office/powerpoint/2010/main" val="1557309986"/>
              </p:ext>
            </p:extLst>
          </p:nvPr>
        </p:nvGraphicFramePr>
        <p:xfrm>
          <a:off x="7063788" y="1923481"/>
          <a:ext cx="4311940" cy="1482200"/>
        </p:xfrm>
        <a:graphic>
          <a:graphicData uri="http://schemas.openxmlformats.org/drawingml/2006/table">
            <a:tbl>
              <a:tblPr firstRow="1" firstCol="1">
                <a:tableStyleId>{5C22544A-7EE6-4342-B048-85BDC9FD1C3A}</a:tableStyleId>
              </a:tblPr>
              <a:tblGrid>
                <a:gridCol w="862388">
                  <a:extLst>
                    <a:ext uri="{9D8B030D-6E8A-4147-A177-3AD203B41FA5}">
                      <a16:colId xmlns:a16="http://schemas.microsoft.com/office/drawing/2014/main" val="832136764"/>
                    </a:ext>
                  </a:extLst>
                </a:gridCol>
                <a:gridCol w="862388">
                  <a:extLst>
                    <a:ext uri="{9D8B030D-6E8A-4147-A177-3AD203B41FA5}">
                      <a16:colId xmlns:a16="http://schemas.microsoft.com/office/drawing/2014/main" val="878651650"/>
                    </a:ext>
                  </a:extLst>
                </a:gridCol>
                <a:gridCol w="862388">
                  <a:extLst>
                    <a:ext uri="{9D8B030D-6E8A-4147-A177-3AD203B41FA5}">
                      <a16:colId xmlns:a16="http://schemas.microsoft.com/office/drawing/2014/main" val="119809789"/>
                    </a:ext>
                  </a:extLst>
                </a:gridCol>
                <a:gridCol w="862388">
                  <a:extLst>
                    <a:ext uri="{9D8B030D-6E8A-4147-A177-3AD203B41FA5}">
                      <a16:colId xmlns:a16="http://schemas.microsoft.com/office/drawing/2014/main" val="4079933210"/>
                    </a:ext>
                  </a:extLst>
                </a:gridCol>
                <a:gridCol w="862388">
                  <a:extLst>
                    <a:ext uri="{9D8B030D-6E8A-4147-A177-3AD203B41FA5}">
                      <a16:colId xmlns:a16="http://schemas.microsoft.com/office/drawing/2014/main" val="7654817"/>
                    </a:ext>
                  </a:extLst>
                </a:gridCol>
              </a:tblGrid>
              <a:tr h="370550">
                <a:tc>
                  <a:txBody>
                    <a:bodyPr/>
                    <a:lstStyle/>
                    <a:p>
                      <a:pPr algn="ctr" fontAlgn="ct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dirty="0">
                          <a:effectLst/>
                        </a:rPr>
                        <a:t>N</a:t>
                      </a:r>
                      <a:endParaRPr lang="en-US" sz="1800" b="0" i="0" u="none" strike="noStrike" dirty="0">
                        <a:solidFill>
                          <a:srgbClr val="000000"/>
                        </a:solidFill>
                        <a:effectLst/>
                        <a:latin typeface="Calibri" panose="020F0502020204030204" pitchFamily="34" charset="0"/>
                      </a:endParaRPr>
                    </a:p>
                  </a:txBody>
                  <a:tcPr marL="9525" marR="9525" marT="9525" marB="0" anchor="ctr"/>
                </a:tc>
                <a:tc gridSpan="3">
                  <a:txBody>
                    <a:bodyPr/>
                    <a:lstStyle/>
                    <a:p>
                      <a:pPr algn="ctr" fontAlgn="ctr"/>
                      <a:r>
                        <a:rPr lang="en-US" sz="1800" u="none" strike="noStrike">
                          <a:effectLst/>
                        </a:rPr>
                        <a:t>age</a:t>
                      </a:r>
                      <a:endParaRPr lang="en-US" sz="1800" b="0" i="0" u="none" strike="noStrike">
                        <a:solidFill>
                          <a:srgbClr val="000000"/>
                        </a:solidFill>
                        <a:effectLst/>
                        <a:latin typeface="Calibri" panose="020F0502020204030204" pitchFamily="34" charset="0"/>
                      </a:endParaRPr>
                    </a:p>
                  </a:txBody>
                  <a:tcPr marL="9525" marR="9525" marT="9525"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880926"/>
                  </a:ext>
                </a:extLst>
              </a:tr>
              <a:tr h="370550">
                <a:tc>
                  <a:txBody>
                    <a:bodyPr/>
                    <a:lstStyle/>
                    <a:p>
                      <a:pPr algn="ctr" fontAlgn="ct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a:effectLst/>
                        </a:rPr>
                        <a:t>min</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a:effectLst/>
                        </a:rPr>
                        <a:t>max </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a:effectLst/>
                        </a:rPr>
                        <a:t>mean</a:t>
                      </a:r>
                      <a:endParaRPr lang="en-US"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213600117"/>
                  </a:ext>
                </a:extLst>
              </a:tr>
              <a:tr h="370550">
                <a:tc>
                  <a:txBody>
                    <a:bodyPr/>
                    <a:lstStyle/>
                    <a:p>
                      <a:pPr algn="ctr" fontAlgn="ctr"/>
                      <a:r>
                        <a:rPr lang="en-US" sz="1800" u="none" strike="noStrike">
                          <a:effectLst/>
                        </a:rPr>
                        <a:t>LS</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a:effectLst/>
                        </a:rPr>
                        <a:t>51</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dirty="0">
                          <a:effectLst/>
                        </a:rPr>
                        <a:t>38</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dirty="0">
                          <a:effectLst/>
                        </a:rPr>
                        <a:t>78</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a:effectLst/>
                        </a:rPr>
                        <a:t>61</a:t>
                      </a:r>
                      <a:endParaRPr lang="en-US"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47347238"/>
                  </a:ext>
                </a:extLst>
              </a:tr>
              <a:tr h="370550">
                <a:tc>
                  <a:txBody>
                    <a:bodyPr/>
                    <a:lstStyle/>
                    <a:p>
                      <a:pPr algn="ctr" fontAlgn="ctr"/>
                      <a:r>
                        <a:rPr lang="en-US" sz="1800" u="none" strike="noStrike" dirty="0">
                          <a:effectLst/>
                        </a:rPr>
                        <a:t>WMH</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a:effectLst/>
                        </a:rPr>
                        <a:t>48</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a:effectLst/>
                        </a:rPr>
                        <a:t>42</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dirty="0">
                          <a:effectLst/>
                        </a:rPr>
                        <a:t>87</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dirty="0">
                          <a:effectLst/>
                        </a:rPr>
                        <a:t>68</a:t>
                      </a:r>
                      <a:endParaRPr lang="en-US" sz="18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96315978"/>
                  </a:ext>
                </a:extLst>
              </a:tr>
            </a:tbl>
          </a:graphicData>
        </a:graphic>
      </p:graphicFrame>
      <p:pic>
        <p:nvPicPr>
          <p:cNvPr id="12" name="Video 11">
            <a:hlinkClick r:id="" action="ppaction://media"/>
            <a:extLst>
              <a:ext uri="{FF2B5EF4-FFF2-40B4-BE49-F238E27FC236}">
                <a16:creationId xmlns:a16="http://schemas.microsoft.com/office/drawing/2014/main" id="{68D4901C-A3AD-4037-A0C1-FA0FE1312ADB}"/>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6"/>
          <a:stretch>
            <a:fillRect/>
          </a:stretch>
        </p:blipFill>
        <p:spPr>
          <a:xfrm>
            <a:off x="9906000" y="5143500"/>
            <a:ext cx="2285999" cy="1714500"/>
          </a:xfrm>
          <a:prstGeom prst="rect">
            <a:avLst/>
          </a:prstGeom>
        </p:spPr>
      </p:pic>
    </p:spTree>
    <p:custDataLst>
      <p:tags r:id="rId1"/>
    </p:custDataLst>
    <p:extLst>
      <p:ext uri="{BB962C8B-B14F-4D97-AF65-F5344CB8AC3E}">
        <p14:creationId xmlns:p14="http://schemas.microsoft.com/office/powerpoint/2010/main" val="2676552567"/>
      </p:ext>
    </p:extLst>
  </p:cSld>
  <p:clrMapOvr>
    <a:masterClrMapping/>
  </p:clrMapOvr>
  <mc:AlternateContent xmlns:mc="http://schemas.openxmlformats.org/markup-compatibility/2006">
    <mc:Choice xmlns:p14="http://schemas.microsoft.com/office/powerpoint/2010/main" Requires="p14">
      <p:transition spd="slow" p14:dur="2000" advTm="57937"/>
    </mc:Choice>
    <mc:Fallback>
      <p:transition spd="slow" advTm="57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graphicEl>
                                              <a:chart seriesIdx="0" categoryIdx="-4" bldStep="series"/>
                                            </p:graphicEl>
                                          </p:spTgt>
                                        </p:tgtEl>
                                        <p:attrNameLst>
                                          <p:attrName>style.visibility</p:attrName>
                                        </p:attrNameLst>
                                      </p:cBhvr>
                                      <p:to>
                                        <p:strVal val="visible"/>
                                      </p:to>
                                    </p:set>
                                    <p:animEffect transition="in" filter="fade">
                                      <p:cBhvr>
                                        <p:cTn id="11" dur="500"/>
                                        <p:tgtEl>
                                          <p:spTgt spid="5">
                                            <p:graphicEl>
                                              <a:chart seriesIdx="0" categoryIdx="-4" bldStep="series"/>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graphicEl>
                                              <a:chart seriesIdx="1" categoryIdx="-4" bldStep="series"/>
                                            </p:graphicEl>
                                          </p:spTgt>
                                        </p:tgtEl>
                                        <p:attrNameLst>
                                          <p:attrName>style.visibility</p:attrName>
                                        </p:attrNameLst>
                                      </p:cBhvr>
                                      <p:to>
                                        <p:strVal val="visible"/>
                                      </p:to>
                                    </p:set>
                                    <p:animEffect transition="in" filter="fade">
                                      <p:cBhvr>
                                        <p:cTn id="16" dur="500"/>
                                        <p:tgtEl>
                                          <p:spTgt spid="5">
                                            <p:graphicEl>
                                              <a:chart seriesIdx="1"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12"/>
                </p:tgtEl>
              </p:cMediaNode>
            </p:video>
            <p:seq concurrent="1" nextAc="seek">
              <p:cTn id="18" restart="whenNotActive" fill="hold" evtFilter="cancelBubble" nodeType="interactiveSeq">
                <p:stCondLst>
                  <p:cond evt="onClick" delay="0">
                    <p:tgtEl>
                      <p:spTgt spid="1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2"/>
                                        </p:tgtEl>
                                      </p:cBhvr>
                                    </p:cmd>
                                  </p:childTnLst>
                                </p:cTn>
                              </p:par>
                            </p:childTnLst>
                          </p:cTn>
                        </p:par>
                      </p:childTnLst>
                    </p:cTn>
                  </p:par>
                </p:childTnLst>
              </p:cTn>
              <p:nextCondLst>
                <p:cond evt="onClick" delay="0">
                  <p:tgtEl>
                    <p:spTgt spid="12"/>
                  </p:tgtEl>
                </p:cond>
              </p:nextCondLst>
            </p:seq>
          </p:childTnLst>
        </p:cTn>
      </p:par>
    </p:tnLst>
    <p:bldLst>
      <p:bldGraphic spid="5" grpId="0" uiExpand="1">
        <p:bldSub>
          <a:bldChart bld="series"/>
        </p:bldSub>
      </p:bldGraphic>
    </p:bldLst>
  </p:timing>
  <p:extLst>
    <p:ext uri="{3A86A75C-4F4B-4683-9AE1-C65F6400EC91}">
      <p14:laserTraceLst xmlns:p14="http://schemas.microsoft.com/office/powerpoint/2010/main">
        <p14:tracePtLst>
          <p14:tracePt t="2612" x="7966075" y="120650"/>
          <p14:tracePt t="2616" x="7493000" y="180975"/>
          <p14:tracePt t="2620" x="7078663" y="222250"/>
          <p14:tracePt t="2624" x="6705600" y="252413"/>
          <p14:tracePt t="2627" x="6343650" y="292100"/>
          <p14:tracePt t="2634" x="6049963" y="333375"/>
          <p14:tracePt t="2636" x="5808663" y="382588"/>
          <p14:tracePt t="2640" x="5637213" y="403225"/>
          <p14:tracePt t="2643" x="5475288" y="433388"/>
          <p14:tracePt t="2647" x="5345113" y="454025"/>
          <p14:tracePt t="2652" x="5233988" y="484188"/>
          <p14:tracePt t="2656" x="5132388" y="514350"/>
          <p14:tracePt t="2660" x="5053013" y="534988"/>
          <p14:tracePt t="2664" x="4972050" y="565150"/>
          <p14:tracePt t="2669" x="4911725" y="574675"/>
          <p14:tracePt t="2672" x="4849813" y="604838"/>
          <p14:tracePt t="2675" x="4800600" y="625475"/>
          <p14:tracePt t="2680" x="4770438" y="655638"/>
          <p14:tracePt t="2685" x="4719638" y="695325"/>
          <p14:tracePt t="2688" x="4668838" y="736600"/>
          <p14:tracePt t="2691" x="4638675" y="766763"/>
          <p14:tracePt t="2695" x="4598988" y="806450"/>
          <p14:tracePt t="2701" x="4557713" y="857250"/>
          <p14:tracePt t="2704" x="4527550" y="887413"/>
          <p14:tracePt t="2708" x="4476750" y="938213"/>
          <p14:tracePt t="2711" x="4437063" y="998538"/>
          <p14:tracePt t="2718" x="4397375" y="1049338"/>
          <p14:tracePt t="2720" x="4346575" y="1109663"/>
          <p14:tracePt t="2724" x="4295775" y="1160463"/>
          <p14:tracePt t="2727" x="4265613" y="1220788"/>
          <p14:tracePt t="2736" x="4175125" y="1341438"/>
          <p14:tracePt t="2740" x="4133850" y="1401763"/>
          <p14:tracePt t="2743" x="4094163" y="1462088"/>
          <p14:tracePt t="2748" x="4054475" y="1533525"/>
          <p14:tracePt t="2751" x="4013200" y="1612900"/>
          <p14:tracePt t="2756" x="3983038" y="1663700"/>
          <p14:tracePt t="2760" x="3952875" y="1724025"/>
          <p14:tracePt t="2764" x="3932238" y="1774825"/>
          <p14:tracePt t="2768" x="3913188" y="1816100"/>
          <p14:tracePt t="2772" x="3883025" y="1865313"/>
          <p14:tracePt t="2776" x="3862388" y="1906588"/>
          <p14:tracePt t="2780" x="3841750" y="1936750"/>
          <p14:tracePt t="2785" x="3822700" y="1966913"/>
          <p14:tracePt t="2788" x="3811588" y="1987550"/>
          <p14:tracePt t="2792" x="3811588" y="2006600"/>
          <p14:tracePt t="2796" x="3790950" y="2017713"/>
          <p14:tracePt t="2804" x="3760788" y="2066925"/>
          <p14:tracePt t="2808" x="3751263" y="2078038"/>
          <p14:tracePt t="2812" x="3741738" y="2097088"/>
          <p14:tracePt t="2818" x="3741738" y="2117725"/>
          <p14:tracePt t="2820" x="3721100" y="2159000"/>
          <p14:tracePt t="2824" x="3700463" y="2178050"/>
          <p14:tracePt t="2828" x="3700463" y="2208213"/>
          <p14:tracePt t="2835" x="3700463" y="2238375"/>
          <p14:tracePt t="2836" x="3690938" y="2259013"/>
          <p14:tracePt t="2840" x="3690938" y="2289175"/>
          <p14:tracePt t="2844" x="3690938" y="2309813"/>
          <p14:tracePt t="2848" x="3690938" y="2339975"/>
          <p14:tracePt t="2851" x="3690938" y="2360613"/>
          <p14:tracePt t="2856" x="3690938" y="2379663"/>
          <p14:tracePt t="2860" x="3700463" y="2430463"/>
          <p14:tracePt t="2864" x="3711575" y="2460625"/>
          <p14:tracePt t="2868" x="3711575" y="2470150"/>
          <p14:tracePt t="2872" x="3730625" y="2490788"/>
          <p14:tracePt t="2875" x="3741738" y="2520950"/>
          <p14:tracePt t="2884" x="3760788" y="2541588"/>
          <p14:tracePt t="2888" x="3771900" y="2571750"/>
          <p14:tracePt t="2891" x="3781425" y="2592388"/>
          <p14:tracePt t="2896" x="3790950" y="2611438"/>
          <p14:tracePt t="2901" x="3802063" y="2641600"/>
          <p14:tracePt t="2904" x="3811588" y="2673350"/>
          <p14:tracePt t="2908" x="3822700" y="2692400"/>
          <p14:tracePt t="2911" x="3832225" y="2713038"/>
          <p14:tracePt t="2917" x="3832225" y="2733675"/>
          <p14:tracePt t="2920" x="3841750" y="2763838"/>
          <p14:tracePt t="2924" x="3852863" y="2782888"/>
          <p14:tracePt t="2927" x="3852863" y="2794000"/>
          <p14:tracePt t="2936" x="3871913" y="2813050"/>
          <p14:tracePt t="2940" x="3871913" y="2824163"/>
          <p14:tracePt t="2944" x="3871913" y="2833688"/>
          <p14:tracePt t="2948" x="3871913" y="2844800"/>
          <p14:tracePt t="3008" x="3862388" y="2844800"/>
          <p14:tracePt t="3012" x="3852863" y="2833688"/>
          <p14:tracePt t="3016" x="3841750" y="2824163"/>
          <p14:tracePt t="3020" x="3832225" y="2813050"/>
          <p14:tracePt t="3024" x="3822700" y="2803525"/>
          <p14:tracePt t="3028" x="3802063" y="2794000"/>
          <p14:tracePt t="3034" x="3790950" y="2773363"/>
          <p14:tracePt t="3036" x="3781425" y="2773363"/>
          <p14:tracePt t="3040" x="3771900" y="2752725"/>
          <p14:tracePt t="3044" x="3760788" y="2743200"/>
          <p14:tracePt t="3048" x="3741738" y="2733675"/>
          <p14:tracePt t="3052" x="3730625" y="2713038"/>
          <p14:tracePt t="3056" x="3711575" y="2703513"/>
          <p14:tracePt t="3060" x="3700463" y="2682875"/>
          <p14:tracePt t="3063" x="3681413" y="2673350"/>
          <p14:tracePt t="3067" x="3681413" y="2662238"/>
          <p14:tracePt t="3072" x="3660775" y="2641600"/>
          <p14:tracePt t="3076" x="3640138" y="2632075"/>
          <p14:tracePt t="3079" x="3630613" y="2611438"/>
          <p14:tracePt t="3084" x="3619500" y="2611438"/>
          <p14:tracePt t="3128" x="3619500" y="2601913"/>
          <p14:tracePt t="3132" x="3619500" y="2592388"/>
          <p14:tracePt t="3137" x="3619500" y="2581275"/>
          <p14:tracePt t="3139" x="3619500" y="2571750"/>
          <p14:tracePt t="3152" x="3630613" y="2562225"/>
          <p14:tracePt t="3156" x="3630613" y="2551113"/>
          <p14:tracePt t="3176" x="3651250" y="2551113"/>
          <p14:tracePt t="3280" x="3630613" y="2541588"/>
          <p14:tracePt t="3284" x="3609975" y="2532063"/>
          <p14:tracePt t="3288" x="3589338" y="2532063"/>
          <p14:tracePt t="3292" x="3579813" y="2532063"/>
          <p14:tracePt t="3296" x="3559175" y="2532063"/>
          <p14:tracePt t="3301" x="3529013" y="2511425"/>
          <p14:tracePt t="3304" x="3498850" y="2501900"/>
          <p14:tracePt t="3307" x="3468688" y="2490788"/>
          <p14:tracePt t="3312" x="3449638" y="2481263"/>
          <p14:tracePt t="3319" x="3417888" y="2481263"/>
          <p14:tracePt t="3320" x="3387725" y="2481263"/>
          <p14:tracePt t="3324" x="3368675" y="2460625"/>
          <p14:tracePt t="3328" x="3338513" y="2460625"/>
          <p14:tracePt t="3335" x="3317875" y="2460625"/>
          <p14:tracePt t="3336" x="3287713" y="2460625"/>
          <p14:tracePt t="3340" x="3257550" y="2460625"/>
          <p14:tracePt t="3344" x="3227388" y="2460625"/>
          <p14:tracePt t="3352" x="3176588" y="2460625"/>
          <p14:tracePt t="3356" x="3146425" y="2460625"/>
          <p14:tracePt t="3360" x="3116263" y="2460625"/>
          <p14:tracePt t="3364" x="3095625" y="2460625"/>
          <p14:tracePt t="3368" x="3065463" y="2460625"/>
          <p14:tracePt t="3372" x="3035300" y="2460625"/>
          <p14:tracePt t="3375" x="3014663" y="2460625"/>
          <p14:tracePt t="3380" x="2995613" y="2460625"/>
          <p14:tracePt t="3420" x="3014663" y="2481263"/>
          <p14:tracePt t="3424" x="3025775" y="2481263"/>
          <p14:tracePt t="3428" x="3055938" y="2490788"/>
          <p14:tracePt t="3433" x="3065463" y="2490788"/>
          <p14:tracePt t="3436" x="3086100" y="2490788"/>
          <p14:tracePt t="3440" x="3106738" y="2490788"/>
          <p14:tracePt t="3443" x="3136900" y="2490788"/>
          <p14:tracePt t="3451" x="3186113" y="2490788"/>
          <p14:tracePt t="3456" x="3236913" y="2490788"/>
          <p14:tracePt t="3459" x="3278188" y="2490788"/>
          <p14:tracePt t="3464" x="3327400" y="2501900"/>
          <p14:tracePt t="3467" x="3368675" y="2511425"/>
          <p14:tracePt t="3472" x="3378200" y="2511425"/>
          <p14:tracePt t="3475" x="3387725" y="2511425"/>
          <p14:tracePt t="3480" x="3417888" y="2511425"/>
          <p14:tracePt t="3484" x="3429000" y="2511425"/>
          <p14:tracePt t="3488" x="3449638" y="2511425"/>
          <p14:tracePt t="3492" x="3479800" y="2511425"/>
          <p14:tracePt t="3495" x="3489325" y="2511425"/>
          <p14:tracePt t="3500" x="3509963" y="2511425"/>
          <p14:tracePt t="3504" x="3529013" y="2511425"/>
          <p14:tracePt t="3512" x="3549650" y="2511425"/>
          <p14:tracePt t="3517" x="3559175" y="2511425"/>
          <p14:tracePt t="3520" x="3570288" y="2511425"/>
          <p14:tracePt t="3523" x="3579813" y="2511425"/>
          <p14:tracePt t="3527" x="3589338" y="2511425"/>
          <p14:tracePt t="3533" x="3600450" y="2511425"/>
          <p14:tracePt t="3536" x="3609975" y="2511425"/>
          <p14:tracePt t="3540" x="3619500" y="2511425"/>
          <p14:tracePt t="3550" x="3640138" y="2511425"/>
          <p14:tracePt t="3552" x="3651250" y="2501900"/>
          <p14:tracePt t="3555" x="3660775" y="2490788"/>
          <p14:tracePt t="3559" x="3670300" y="2481263"/>
          <p14:tracePt t="3564" x="3670300" y="2470150"/>
          <p14:tracePt t="3570" x="3681413" y="2470150"/>
          <p14:tracePt t="3578" x="3690938" y="2470150"/>
          <p14:tracePt t="3583" x="3700463" y="2470150"/>
          <p14:tracePt t="3586" x="3711575" y="2470150"/>
          <p14:tracePt t="3589" x="3721100" y="2470150"/>
          <p14:tracePt t="3690" x="3730625" y="2470150"/>
          <p14:tracePt t="3694" x="3730625" y="2481263"/>
          <p14:tracePt t="3698" x="3751263" y="2490788"/>
          <p14:tracePt t="3702" x="3751263" y="2501900"/>
          <p14:tracePt t="3706" x="3771900" y="2520950"/>
          <p14:tracePt t="3709" x="3781425" y="2520950"/>
          <p14:tracePt t="3716" x="3790950" y="2532063"/>
          <p14:tracePt t="3718" x="3822700" y="2562225"/>
          <p14:tracePt t="3722" x="3832225" y="2581275"/>
          <p14:tracePt t="3725" x="3852863" y="2601913"/>
          <p14:tracePt t="3729" x="3871913" y="2622550"/>
          <p14:tracePt t="3733" x="3892550" y="2632075"/>
          <p14:tracePt t="3738" x="3922713" y="2662238"/>
          <p14:tracePt t="3742" x="3952875" y="2673350"/>
          <p14:tracePt t="3745" x="3983038" y="2692400"/>
          <p14:tracePt t="3751" x="4003675" y="2703513"/>
          <p14:tracePt t="3754" x="4033838" y="2722563"/>
          <p14:tracePt t="3758" x="4064000" y="2733675"/>
          <p14:tracePt t="3762" x="4084638" y="2733675"/>
          <p14:tracePt t="3768" x="4124325" y="2752725"/>
          <p14:tracePt t="3770" x="4144963" y="2763838"/>
          <p14:tracePt t="3774" x="4175125" y="2763838"/>
          <p14:tracePt t="3777" x="4195763" y="2763838"/>
          <p14:tracePt t="3784" x="4214813" y="2763838"/>
          <p14:tracePt t="3786" x="4244975" y="2763838"/>
          <p14:tracePt t="3790" x="4275138" y="2763838"/>
          <p14:tracePt t="3794" x="4295775" y="2763838"/>
          <p14:tracePt t="3802" x="4346575" y="2763838"/>
          <p14:tracePt t="3806" x="4356100" y="2763838"/>
          <p14:tracePt t="3810" x="4367213" y="2763838"/>
          <p14:tracePt t="3814" x="4386263" y="2763838"/>
          <p14:tracePt t="3818" x="4406900" y="2763838"/>
          <p14:tracePt t="3826" x="4416425" y="2763838"/>
          <p14:tracePt t="3833" x="4416425" y="2743200"/>
          <p14:tracePt t="3842" x="4437063" y="2722563"/>
          <p14:tracePt t="3846" x="4437063" y="2713038"/>
          <p14:tracePt t="3851" x="4437063" y="2692400"/>
          <p14:tracePt t="3853" x="4437063" y="2662238"/>
          <p14:tracePt t="3858" x="4437063" y="2632075"/>
          <p14:tracePt t="3861" x="4437063" y="2611438"/>
          <p14:tracePt t="3867" x="4437063" y="2581275"/>
          <p14:tracePt t="3870" x="4437063" y="2562225"/>
          <p14:tracePt t="3874" x="4437063" y="2532063"/>
          <p14:tracePt t="3878" x="4437063" y="2501900"/>
          <p14:tracePt t="3884" x="4437063" y="2481263"/>
          <p14:tracePt t="3886" x="4437063" y="2451100"/>
          <p14:tracePt t="3889" x="4437063" y="2409825"/>
          <p14:tracePt t="3894" x="4437063" y="2400300"/>
          <p14:tracePt t="3901" x="4427538" y="2379663"/>
          <p14:tracePt t="3902" x="4416425" y="2370138"/>
          <p14:tracePt t="3917" x="4386263" y="2330450"/>
          <p14:tracePt t="3922" x="4376738" y="2330450"/>
          <p14:tracePt t="3926" x="4367213" y="2319338"/>
          <p14:tracePt t="3930" x="4337050" y="2319338"/>
          <p14:tracePt t="3934" x="4316413" y="2319338"/>
          <p14:tracePt t="3938" x="4295775" y="2298700"/>
          <p14:tracePt t="3942" x="4275138" y="2298700"/>
          <p14:tracePt t="3946" x="4244975" y="2289175"/>
          <p14:tracePt t="3950" x="4214813" y="2289175"/>
          <p14:tracePt t="3954" x="4195763" y="2289175"/>
          <p14:tracePt t="3958" x="4165600" y="2289175"/>
          <p14:tracePt t="3962" x="4133850" y="2289175"/>
          <p14:tracePt t="3968" x="4114800" y="2289175"/>
          <p14:tracePt t="3970" x="3952875" y="2289175"/>
          <p14:tracePt t="3974" x="3841750" y="2289175"/>
          <p14:tracePt t="3977" x="3730625" y="2298700"/>
          <p14:tracePt t="3983" x="3651250" y="2319338"/>
          <p14:tracePt t="3986" x="3579813" y="2349500"/>
          <p14:tracePt t="3990" x="3519488" y="2370138"/>
          <p14:tracePt t="3993" x="3459163" y="2400300"/>
          <p14:tracePt t="3999" x="3398838" y="2430463"/>
          <p14:tracePt t="4002" x="3357563" y="2439988"/>
          <p14:tracePt t="4005" x="3297238" y="2460625"/>
          <p14:tracePt t="4009" x="3267075" y="2481263"/>
          <p14:tracePt t="4016" x="3216275" y="2501900"/>
          <p14:tracePt t="4017" x="3186113" y="2511425"/>
          <p14:tracePt t="4021" x="3155950" y="2511425"/>
          <p14:tracePt t="4026" x="3125788" y="2520950"/>
          <p14:tracePt t="4030" x="3095625" y="2532063"/>
          <p14:tracePt t="4034" x="3086100" y="2532063"/>
          <p14:tracePt t="4037" x="3055938" y="2541588"/>
          <p14:tracePt t="4041" x="3025775" y="2541588"/>
          <p14:tracePt t="4046" x="3005138" y="2562225"/>
          <p14:tracePt t="4050" x="2974975" y="2562225"/>
          <p14:tracePt t="4054" x="2944813" y="2581275"/>
          <p14:tracePt t="4057" x="2924175" y="2581275"/>
          <p14:tracePt t="4061" x="2884488" y="2592388"/>
          <p14:tracePt t="4066" x="2863850" y="2611438"/>
          <p14:tracePt t="4069" x="2843213" y="2611438"/>
          <p14:tracePt t="4073" x="2833688" y="2622550"/>
          <p14:tracePt t="4138" x="2833688" y="2632075"/>
          <p14:tracePt t="4142" x="2843213" y="2632075"/>
          <p14:tracePt t="4146" x="2854325" y="2632075"/>
          <p14:tracePt t="4150" x="2863850" y="2632075"/>
          <p14:tracePt t="4198" x="2843213" y="2632075"/>
          <p14:tracePt t="4202" x="2824163" y="2622550"/>
          <p14:tracePt t="4206" x="2782888" y="2611438"/>
          <p14:tracePt t="4210" x="2722563" y="2601913"/>
          <p14:tracePt t="4216" x="2641600" y="2601913"/>
          <p14:tracePt t="4218" x="2551113" y="2601913"/>
          <p14:tracePt t="4222" x="2430463" y="2601913"/>
          <p14:tracePt t="4226" x="2309813" y="2601913"/>
          <p14:tracePt t="4232" x="2178050" y="2601913"/>
          <p14:tracePt t="4234" x="2027238" y="2601913"/>
          <p14:tracePt t="4238" x="1895475" y="2601913"/>
          <p14:tracePt t="4242" x="1765300" y="2601913"/>
          <p14:tracePt t="4245" x="1624013" y="2601913"/>
          <p14:tracePt t="4250" x="1512888" y="2601913"/>
          <p14:tracePt t="4254" x="1401763" y="2601913"/>
          <p14:tracePt t="4258" x="1311275" y="2601913"/>
          <p14:tracePt t="4262" x="1239838" y="2601913"/>
          <p14:tracePt t="4267" x="1179513" y="2601913"/>
          <p14:tracePt t="4270" x="1139825" y="2601913"/>
          <p14:tracePt t="4274" x="1128713" y="2601913"/>
          <p14:tracePt t="4278" x="1119188" y="2601913"/>
          <p14:tracePt t="4385" x="1119188" y="2611438"/>
          <p14:tracePt t="4390" x="1119188" y="2622550"/>
          <p14:tracePt t="4397" x="1119188" y="2632075"/>
          <p14:tracePt t="4401" x="1119188" y="2652713"/>
          <p14:tracePt t="4409" x="1119188" y="2662238"/>
          <p14:tracePt t="4417" x="1119188" y="2692400"/>
          <p14:tracePt t="4422" x="1119188" y="2703513"/>
          <p14:tracePt t="4426" x="1119188" y="2722563"/>
          <p14:tracePt t="4433" x="1119188" y="2733675"/>
          <p14:tracePt t="4434" x="1119188" y="2743200"/>
          <p14:tracePt t="4441" x="1119188" y="2752725"/>
          <p14:tracePt t="4446" x="1119188" y="2773363"/>
          <p14:tracePt t="4450" x="1119188" y="2782888"/>
          <p14:tracePt t="4458" x="1119188" y="2803525"/>
          <p14:tracePt t="4465" x="1119188" y="2813050"/>
          <p14:tracePt t="4470" x="1119188" y="2824163"/>
          <p14:tracePt t="4474" x="1119188" y="2844800"/>
          <p14:tracePt t="4482" x="1119188" y="2863850"/>
          <p14:tracePt t="4486" x="1128713" y="2884488"/>
          <p14:tracePt t="4489" x="1139825" y="2894013"/>
          <p14:tracePt t="4493" x="1149350" y="2894013"/>
          <p14:tracePt t="4499" x="1169988" y="2914650"/>
          <p14:tracePt t="4502" x="1190625" y="2924175"/>
          <p14:tracePt t="4505" x="1209675" y="2944813"/>
          <p14:tracePt t="4509" x="1250950" y="2954338"/>
          <p14:tracePt t="4516" x="1270000" y="2974975"/>
          <p14:tracePt t="4518" x="1300163" y="2984500"/>
          <p14:tracePt t="4521" x="1331913" y="3005138"/>
          <p14:tracePt t="4525" x="1362075" y="3016250"/>
          <p14:tracePt t="4532" x="1392238" y="3035300"/>
          <p14:tracePt t="4534" x="1411288" y="3055938"/>
          <p14:tracePt t="4538" x="1441450" y="3065463"/>
          <p14:tracePt t="4541" x="1643063" y="3065463"/>
          <p14:tracePt t="4546" x="1765300" y="3076575"/>
          <p14:tracePt t="4550" x="1865313" y="3095625"/>
          <p14:tracePt t="4554" x="1946275" y="3106738"/>
          <p14:tracePt t="4557" x="2016125" y="3106738"/>
          <p14:tracePt t="4561" x="2066925" y="3116263"/>
          <p14:tracePt t="4565" x="2127250" y="3125788"/>
          <p14:tracePt t="4570" x="2187575" y="3136900"/>
          <p14:tracePt t="4574" x="2228850" y="3146425"/>
          <p14:tracePt t="4577" x="2268538" y="3146425"/>
          <p14:tracePt t="4585" x="2309813" y="3146425"/>
          <p14:tracePt t="4586" x="2328863" y="3155950"/>
          <p14:tracePt t="4590" x="2359025" y="3155950"/>
          <p14:tracePt t="4594" x="2390775" y="3155950"/>
          <p14:tracePt t="4599" x="2400300" y="3176588"/>
          <p14:tracePt t="4602" x="2420938" y="3176588"/>
          <p14:tracePt t="4606" x="2430463" y="3176588"/>
          <p14:tracePt t="4610" x="2451100" y="3176588"/>
          <p14:tracePt t="4617" x="2470150" y="3176588"/>
          <p14:tracePt t="4618" x="2500313" y="3176588"/>
          <p14:tracePt t="4622" x="2530475" y="3176588"/>
          <p14:tracePt t="4626" x="2551113" y="3176588"/>
          <p14:tracePt t="4634" x="2601913" y="3176588"/>
          <p14:tracePt t="4638" x="2632075" y="3176588"/>
          <p14:tracePt t="4642" x="2662238" y="3176588"/>
          <p14:tracePt t="4646" x="2682875" y="3176588"/>
          <p14:tracePt t="4650" x="2752725" y="3176588"/>
          <p14:tracePt t="4654" x="2813050" y="3176588"/>
          <p14:tracePt t="4658" x="2854325" y="3176588"/>
          <p14:tracePt t="4662" x="2884488" y="3176588"/>
          <p14:tracePt t="4666" x="2914650" y="3176588"/>
          <p14:tracePt t="4670" x="2954338" y="3176588"/>
          <p14:tracePt t="4674" x="2995613" y="3176588"/>
          <p14:tracePt t="4678" x="3025775" y="3167063"/>
          <p14:tracePt t="4682" x="3055938" y="3167063"/>
          <p14:tracePt t="4686" x="3086100" y="3155950"/>
          <p14:tracePt t="4690" x="3106738" y="3146425"/>
          <p14:tracePt t="4694" x="3136900" y="3136900"/>
          <p14:tracePt t="4699" x="3155950" y="3125788"/>
          <p14:tracePt t="4702" x="3186113" y="3106738"/>
          <p14:tracePt t="4706" x="3206750" y="3106738"/>
          <p14:tracePt t="4710" x="3236913" y="3086100"/>
          <p14:tracePt t="4715" x="3267075" y="3076575"/>
          <p14:tracePt t="4718" x="3287713" y="3065463"/>
          <p14:tracePt t="4722" x="3317875" y="3046413"/>
          <p14:tracePt t="4726" x="3348038" y="3035300"/>
          <p14:tracePt t="4734" x="3408363" y="2984500"/>
          <p14:tracePt t="4738" x="3438525" y="2974975"/>
          <p14:tracePt t="4742" x="3468688" y="2935288"/>
          <p14:tracePt t="4746" x="3489325" y="2914650"/>
          <p14:tracePt t="4750" x="3529013" y="2874963"/>
          <p14:tracePt t="4754" x="3570288" y="2844800"/>
          <p14:tracePt t="4758" x="3589338" y="2824163"/>
          <p14:tracePt t="4761" x="3619500" y="2794000"/>
          <p14:tracePt t="4766" x="3651250" y="2763838"/>
          <p14:tracePt t="4770" x="3670300" y="2733675"/>
          <p14:tracePt t="4774" x="3690938" y="2713038"/>
          <p14:tracePt t="4778" x="3690938" y="2703513"/>
          <p14:tracePt t="4783" x="3700463" y="2673350"/>
          <p14:tracePt t="4786" x="3700463" y="2662238"/>
          <p14:tracePt t="4794" x="3700463" y="2641600"/>
          <p14:tracePt t="4798" x="3700463" y="2622550"/>
          <p14:tracePt t="4806" x="3700463" y="2611438"/>
          <p14:tracePt t="4815" x="3690938" y="2592388"/>
          <p14:tracePt t="4818" x="3670300" y="2571750"/>
          <p14:tracePt t="4821" x="3651250" y="2562225"/>
          <p14:tracePt t="4825" x="3630613" y="2562225"/>
          <p14:tracePt t="4832" x="3600450" y="2520950"/>
          <p14:tracePt t="4834" x="3579813" y="2511425"/>
          <p14:tracePt t="4837" x="3540125" y="2490788"/>
          <p14:tracePt t="4841" x="3509963" y="2470150"/>
          <p14:tracePt t="4846" x="3489325" y="2460625"/>
          <p14:tracePt t="4850" x="3459163" y="2439988"/>
          <p14:tracePt t="4854" x="3287713" y="2439988"/>
          <p14:tracePt t="4857" x="3186113" y="2439988"/>
          <p14:tracePt t="4861" x="3106738" y="2439988"/>
          <p14:tracePt t="4866" x="3044825" y="2439988"/>
          <p14:tracePt t="4870" x="3005138" y="2439988"/>
          <p14:tracePt t="4873" x="2974975" y="2439988"/>
          <p14:tracePt t="4877" x="2965450" y="2439988"/>
          <p14:tracePt t="4883" x="2954338" y="2439988"/>
          <p14:tracePt t="4885" x="2935288" y="2439988"/>
          <p14:tracePt t="4889" x="2924175" y="2451100"/>
          <p14:tracePt t="4893" x="2924175" y="2460625"/>
          <p14:tracePt t="4899" x="2914650" y="2460625"/>
          <p14:tracePt t="4902" x="2914650" y="2470150"/>
          <p14:tracePt t="4906" x="2914650" y="2490788"/>
          <p14:tracePt t="4915" x="2914650" y="2501900"/>
          <p14:tracePt t="4917" x="2914650" y="2511425"/>
          <p14:tracePt t="4921" x="2914650" y="2520950"/>
          <p14:tracePt t="4925" x="2914650" y="2532063"/>
          <p14:tracePt t="4932" x="2914650" y="2551113"/>
          <p14:tracePt t="4938" x="2914650" y="2562225"/>
          <p14:tracePt t="4950" x="2914650" y="2571750"/>
          <p14:tracePt t="4954" x="2914650" y="2592388"/>
          <p14:tracePt t="4962" x="2914650" y="2611438"/>
          <p14:tracePt t="4965" x="2914650" y="2622550"/>
          <p14:tracePt t="4970" x="2914650" y="2641600"/>
          <p14:tracePt t="4973" x="2914650" y="2652713"/>
          <p14:tracePt t="4977" x="2914650" y="2662238"/>
          <p14:tracePt t="4982" x="2914650" y="2682875"/>
          <p14:tracePt t="4986" x="2914650" y="2703513"/>
          <p14:tracePt t="4989" x="2914650" y="2722563"/>
          <p14:tracePt t="4993" x="2914650" y="2733675"/>
          <p14:tracePt t="4999" x="2914650" y="2743200"/>
          <p14:tracePt t="5002" x="2914650" y="2763838"/>
          <p14:tracePt t="5005" x="2914650" y="2773363"/>
          <p14:tracePt t="5009" x="2914650" y="2782888"/>
          <p14:tracePt t="5016" x="2935288" y="2803525"/>
          <p14:tracePt t="5018" x="2935288" y="2813050"/>
          <p14:tracePt t="5021" x="2935288" y="2824163"/>
          <p14:tracePt t="5025" x="2935288" y="2844800"/>
          <p14:tracePt t="5034" x="2954338" y="2854325"/>
          <p14:tracePt t="5038" x="2954338" y="2863850"/>
          <p14:tracePt t="5042" x="2965450" y="2863850"/>
          <p14:tracePt t="5049" x="2984500" y="2874963"/>
          <p14:tracePt t="5054" x="2984500" y="2884488"/>
          <p14:tracePt t="5058" x="2995613" y="2884488"/>
          <p14:tracePt t="5062" x="3005138" y="2884488"/>
          <p14:tracePt t="5076" x="3014663" y="2894013"/>
          <p14:tracePt t="5081" x="3025775" y="2905125"/>
          <p14:tracePt t="5084" x="3035300" y="2905125"/>
          <p14:tracePt t="5088" x="3044825" y="2905125"/>
          <p14:tracePt t="5100" x="3055938" y="2905125"/>
          <p14:tracePt t="5116" x="3065463" y="2905125"/>
          <p14:tracePt t="5119" x="3074988" y="2905125"/>
          <p14:tracePt t="5123" x="3086100" y="2905125"/>
          <p14:tracePt t="5140" x="3095625" y="2914650"/>
          <p14:tracePt t="5144" x="3106738" y="2924175"/>
          <p14:tracePt t="5148" x="3116263" y="2924175"/>
          <p14:tracePt t="5152" x="3125788" y="2924175"/>
          <p14:tracePt t="5156" x="3136900" y="2924175"/>
          <p14:tracePt t="5165" x="3146425" y="2935288"/>
          <p14:tracePt t="5171" x="3167063" y="2944813"/>
          <p14:tracePt t="5175" x="3167063" y="2954338"/>
          <p14:tracePt t="5182" x="3176588" y="2954338"/>
          <p14:tracePt t="5184" x="3186113" y="2965450"/>
          <p14:tracePt t="5187" x="3197225" y="2965450"/>
          <p14:tracePt t="5200" x="3216275" y="2974975"/>
          <p14:tracePt t="5204" x="3236913" y="2995613"/>
          <p14:tracePt t="5208" x="3246438" y="3005138"/>
          <p14:tracePt t="5212" x="3267075" y="3016250"/>
          <p14:tracePt t="5216" x="3278188" y="3035300"/>
          <p14:tracePt t="5220" x="3297238" y="3046413"/>
          <p14:tracePt t="5224" x="3327400" y="3065463"/>
          <p14:tracePt t="5228" x="3348038" y="3076575"/>
          <p14:tracePt t="5232" x="3357563" y="3076575"/>
          <p14:tracePt t="5236" x="3378200" y="3095625"/>
          <p14:tracePt t="5240" x="3408363" y="3116263"/>
          <p14:tracePt t="5243" x="3438525" y="3136900"/>
          <p14:tracePt t="5248" x="3449638" y="3136900"/>
          <p14:tracePt t="5252" x="3468688" y="3146425"/>
          <p14:tracePt t="5256" x="3509963" y="3155950"/>
          <p14:tracePt t="5260" x="3529013" y="3167063"/>
          <p14:tracePt t="5265" x="3559175" y="3187700"/>
          <p14:tracePt t="5268" x="3579813" y="3187700"/>
          <p14:tracePt t="5271" x="3600450" y="3187700"/>
          <p14:tracePt t="5276" x="3619500" y="3187700"/>
          <p14:tracePt t="5281" x="3640138" y="3187700"/>
          <p14:tracePt t="5284" x="3670300" y="3187700"/>
          <p14:tracePt t="5287" x="3700463" y="3187700"/>
          <p14:tracePt t="5292" x="3730625" y="3187700"/>
          <p14:tracePt t="5298" x="3760788" y="3187700"/>
          <p14:tracePt t="5300" x="3781425" y="3187700"/>
          <p14:tracePt t="5304" x="3811588" y="3187700"/>
          <p14:tracePt t="5308" x="3841750" y="3187700"/>
          <p14:tracePt t="5312" x="3862388" y="3187700"/>
          <p14:tracePt t="5315" x="3892550" y="3187700"/>
          <p14:tracePt t="5320" x="4003675" y="3187700"/>
          <p14:tracePt t="5324" x="4084638" y="3187700"/>
          <p14:tracePt t="5328" x="4154488" y="3187700"/>
          <p14:tracePt t="5331" x="4214813" y="3187700"/>
          <p14:tracePt t="5336" x="4265613" y="3176588"/>
          <p14:tracePt t="5340" x="4325938" y="3167063"/>
          <p14:tracePt t="5343" x="4386263" y="3155950"/>
          <p14:tracePt t="5349" x="4446588" y="3146425"/>
          <p14:tracePt t="5352" x="4508500" y="3146425"/>
          <p14:tracePt t="5356" x="4578350" y="3136900"/>
          <p14:tracePt t="5360" x="4629150" y="3125788"/>
          <p14:tracePt t="5366" x="4668838" y="3125788"/>
          <p14:tracePt t="5368" x="4729163" y="3125788"/>
          <p14:tracePt t="5371" x="4770438" y="3125788"/>
          <p14:tracePt t="5376" x="4779963" y="3125788"/>
          <p14:tracePt t="5382" x="4800600" y="3116263"/>
          <p14:tracePt t="5384" x="4819650" y="3116263"/>
          <p14:tracePt t="5388" x="4830763" y="3106738"/>
          <p14:tracePt t="5391" x="4840288" y="3095625"/>
          <p14:tracePt t="5398" x="4849813" y="3095625"/>
          <p14:tracePt t="5400" x="4860925" y="3095625"/>
          <p14:tracePt t="5404" x="4860925" y="3086100"/>
          <p14:tracePt t="5408" x="4881563" y="3086100"/>
          <p14:tracePt t="5412" x="4881563" y="3076575"/>
          <p14:tracePt t="5416" x="4881563" y="3065463"/>
          <p14:tracePt t="5420" x="4891088" y="3065463"/>
          <p14:tracePt t="5427" x="4911725" y="3046413"/>
          <p14:tracePt t="5432" x="4911725" y="3035300"/>
          <p14:tracePt t="5435" x="4911725" y="3025775"/>
          <p14:tracePt t="5439" x="4911725" y="2995613"/>
          <p14:tracePt t="5443" x="4911725" y="2984500"/>
          <p14:tracePt t="5448" x="4911725" y="2954338"/>
          <p14:tracePt t="5452" x="4911725" y="2935288"/>
          <p14:tracePt t="5456" x="4911725" y="2905125"/>
          <p14:tracePt t="5460" x="4911725" y="2874963"/>
          <p14:tracePt t="5465" x="4911725" y="2863850"/>
          <p14:tracePt t="5468" x="4900613" y="2844800"/>
          <p14:tracePt t="5472" x="4891088" y="2844800"/>
          <p14:tracePt t="5476" x="4881563" y="2824163"/>
          <p14:tracePt t="5484" x="4860925" y="2813050"/>
          <p14:tracePt t="5488" x="4849813" y="2813050"/>
          <p14:tracePt t="5500" x="4840288" y="2794000"/>
          <p14:tracePt t="5504" x="4830763" y="2794000"/>
          <p14:tracePt t="5508" x="4819650" y="2794000"/>
          <p14:tracePt t="5516" x="4819650" y="2782888"/>
          <p14:tracePt t="5524" x="4810125" y="2773363"/>
          <p14:tracePt t="5533" x="4800600" y="2773363"/>
          <p14:tracePt t="5549" x="4779963" y="2773363"/>
          <p14:tracePt t="5556" x="4770438" y="2773363"/>
          <p14:tracePt t="5559" x="4759325" y="2773363"/>
          <p14:tracePt t="5565" x="4749800" y="2773363"/>
          <p14:tracePt t="5568" x="4729163" y="2773363"/>
          <p14:tracePt t="5572" x="4719638" y="2773363"/>
          <p14:tracePt t="5576" x="4710113" y="2773363"/>
          <p14:tracePt t="5582" x="4699000" y="2773363"/>
          <p14:tracePt t="5584" x="4678363" y="2773363"/>
          <p14:tracePt t="5588" x="4668838" y="2773363"/>
          <p14:tracePt t="5592" x="4648200" y="2773363"/>
          <p14:tracePt t="5598" x="4638675" y="2763838"/>
          <p14:tracePt t="5600" x="4608513" y="2763838"/>
          <p14:tracePt t="5608" x="4598988" y="2752725"/>
          <p14:tracePt t="5615" x="4578350" y="2752725"/>
          <p14:tracePt t="5616" x="4568825" y="2752725"/>
          <p14:tracePt t="5620" x="4557713" y="2752725"/>
          <p14:tracePt t="5624" x="4548188" y="2752725"/>
          <p14:tracePt t="5628" x="4538663" y="2752725"/>
          <p14:tracePt t="5633" x="4527550" y="2752725"/>
          <p14:tracePt t="5636" x="4508500" y="2733675"/>
          <p14:tracePt t="5643" x="4487863" y="2733675"/>
          <p14:tracePt t="5649" x="4476750" y="2733675"/>
          <p14:tracePt t="5656" x="4467225" y="2733675"/>
          <p14:tracePt t="5660" x="4457700" y="2733675"/>
          <p14:tracePt t="5665" x="4437063" y="2733675"/>
          <p14:tracePt t="5668" x="4427538" y="2733675"/>
          <p14:tracePt t="5671" x="4416425" y="2733675"/>
          <p14:tracePt t="5675" x="4386263" y="2713038"/>
          <p14:tracePt t="5681" x="4367213" y="2713038"/>
          <p14:tracePt t="5684" x="4337050" y="2713038"/>
          <p14:tracePt t="5687" x="4305300" y="2713038"/>
          <p14:tracePt t="5691" x="4286250" y="2713038"/>
          <p14:tracePt t="5699" x="4256088" y="2713038"/>
          <p14:tracePt t="5700" x="4225925" y="2713038"/>
          <p14:tracePt t="5704" x="4205288" y="2713038"/>
          <p14:tracePt t="5708" x="4175125" y="2713038"/>
          <p14:tracePt t="5716" x="4124325" y="2713038"/>
          <p14:tracePt t="5720" x="4094163" y="2713038"/>
          <p14:tracePt t="5723" x="4073525" y="2713038"/>
          <p14:tracePt t="5728" x="4043363" y="2713038"/>
          <p14:tracePt t="5732" x="4024313" y="2713038"/>
          <p14:tracePt t="5736" x="3994150" y="2713038"/>
          <p14:tracePt t="5739" x="3962400" y="2713038"/>
          <p14:tracePt t="5743" x="3943350" y="2713038"/>
          <p14:tracePt t="5747" x="3913188" y="2713038"/>
          <p14:tracePt t="5752" x="3883025" y="2713038"/>
          <p14:tracePt t="5755" x="3862388" y="2713038"/>
          <p14:tracePt t="5760" x="3832225" y="2713038"/>
          <p14:tracePt t="5764" x="3802063" y="2713038"/>
          <p14:tracePt t="5768" x="3771900" y="2713038"/>
          <p14:tracePt t="5771" x="3751263" y="2713038"/>
          <p14:tracePt t="5776" x="3721100" y="2713038"/>
          <p14:tracePt t="5781" x="3690938" y="2713038"/>
          <p14:tracePt t="5784" x="3670300" y="2713038"/>
          <p14:tracePt t="5787" x="3640138" y="2713038"/>
          <p14:tracePt t="5791" x="3609975" y="2713038"/>
          <p14:tracePt t="5799" x="3589338" y="2713038"/>
          <p14:tracePt t="5800" x="3559175" y="2713038"/>
          <p14:tracePt t="5804" x="3540125" y="2713038"/>
          <p14:tracePt t="5808" x="3509963" y="2713038"/>
          <p14:tracePt t="5814" x="3489325" y="2713038"/>
          <p14:tracePt t="5815" x="3459163" y="2713038"/>
          <p14:tracePt t="5819" x="3438525" y="2713038"/>
          <p14:tracePt t="5824" x="3417888" y="2713038"/>
          <p14:tracePt t="5828" x="3387725" y="2713038"/>
          <p14:tracePt t="5832" x="3378200" y="2713038"/>
          <p14:tracePt t="5840" x="3368675" y="2713038"/>
          <p14:tracePt t="5843" x="3357563" y="2713038"/>
          <p14:tracePt t="5848" x="3348038" y="2713038"/>
          <p14:tracePt t="5852" x="3338513" y="2713038"/>
          <p14:tracePt t="5856" x="3327400" y="2713038"/>
          <p14:tracePt t="5860" x="3317875" y="2713038"/>
          <p14:tracePt t="5868" x="3317875" y="2722563"/>
          <p14:tracePt t="5884" x="3317875" y="2733675"/>
          <p14:tracePt t="5888" x="3308350" y="2743200"/>
          <p14:tracePt t="5900" x="3308350" y="2752725"/>
          <p14:tracePt t="5904" x="3308350" y="2763838"/>
          <p14:tracePt t="5908" x="3287713" y="2782888"/>
          <p14:tracePt t="5914" x="3287713" y="2794000"/>
          <p14:tracePt t="5916" x="3278188" y="2813050"/>
          <p14:tracePt t="5920" x="3278188" y="2824163"/>
          <p14:tracePt t="5924" x="3278188" y="2833688"/>
          <p14:tracePt t="5928" x="3278188" y="2844800"/>
          <p14:tracePt t="5932" x="3257550" y="2863850"/>
          <p14:tracePt t="5936" x="3257550" y="2874963"/>
          <p14:tracePt t="5939" x="3257550" y="2894013"/>
          <p14:tracePt t="5944" x="3246438" y="2905125"/>
          <p14:tracePt t="5948" x="3246438" y="2924175"/>
          <p14:tracePt t="5952" x="3246438" y="2944813"/>
          <p14:tracePt t="5956" x="3246438" y="2954338"/>
          <p14:tracePt t="5959" x="3236913" y="2974975"/>
          <p14:tracePt t="5965" x="3236913" y="2984500"/>
          <p14:tracePt t="5967" x="3236913" y="3005138"/>
          <p14:tracePt t="5971" x="3236913" y="3025775"/>
          <p14:tracePt t="5975" x="3236913" y="3046413"/>
          <p14:tracePt t="5981" x="3236913" y="3055938"/>
          <p14:tracePt t="5984" x="3236913" y="3065463"/>
          <p14:tracePt t="5987" x="3236913" y="3086100"/>
          <p14:tracePt t="5991" x="3236913" y="3106738"/>
          <p14:tracePt t="5998" x="3236913" y="3116263"/>
          <p14:tracePt t="6000" x="3236913" y="3136900"/>
          <p14:tracePt t="6003" x="3236913" y="3146425"/>
          <p14:tracePt t="6008" x="3236913" y="3155950"/>
          <p14:tracePt t="6014" x="3246438" y="3176588"/>
          <p14:tracePt t="6016" x="3257550" y="3187700"/>
          <p14:tracePt t="6020" x="3278188" y="3206750"/>
          <p14:tracePt t="6024" x="3287713" y="3217863"/>
          <p14:tracePt t="6028" x="3308350" y="3236913"/>
          <p14:tracePt t="6032" x="3327400" y="3257550"/>
          <p14:tracePt t="6036" x="3348038" y="3267075"/>
          <p14:tracePt t="6040" x="3368675" y="3278188"/>
          <p14:tracePt t="6044" x="3398838" y="3297238"/>
          <p14:tracePt t="6048" x="3417888" y="3297238"/>
          <p14:tracePt t="6052" x="3438525" y="3308350"/>
          <p14:tracePt t="6056" x="3468688" y="3327400"/>
          <p14:tracePt t="6060" x="3498850" y="3327400"/>
          <p14:tracePt t="6064" x="3519488" y="3327400"/>
          <p14:tracePt t="6068" x="3549650" y="3327400"/>
          <p14:tracePt t="6071" x="3579813" y="3327400"/>
          <p14:tracePt t="6075" x="3609975" y="3338513"/>
          <p14:tracePt t="6080" x="3640138" y="3338513"/>
          <p14:tracePt t="6084" x="3660775" y="3338513"/>
          <p14:tracePt t="6087" x="3690938" y="3338513"/>
          <p14:tracePt t="6091" x="3721100" y="3338513"/>
          <p14:tracePt t="6098" x="3811588" y="3338513"/>
          <p14:tracePt t="6100" x="3902075" y="3338513"/>
          <p14:tracePt t="6104" x="3983038" y="3338513"/>
          <p14:tracePt t="6108" x="4054475" y="3327400"/>
          <p14:tracePt t="6115" x="4124325" y="3308350"/>
          <p14:tracePt t="6116" x="4184650" y="3287713"/>
          <p14:tracePt t="6120" x="4235450" y="3267075"/>
          <p14:tracePt t="6123" x="4275138" y="3257550"/>
          <p14:tracePt t="6131" x="4305300" y="3236913"/>
          <p14:tracePt t="6132" x="4346575" y="3217863"/>
          <p14:tracePt t="6136" x="4356100" y="3206750"/>
          <p14:tracePt t="6140" x="4367213" y="3197225"/>
          <p14:tracePt t="6144" x="4376738" y="3187700"/>
          <p14:tracePt t="6148" x="4386263" y="3176588"/>
          <p14:tracePt t="6152" x="4416425" y="3167063"/>
          <p14:tracePt t="6156" x="4437063" y="3146425"/>
          <p14:tracePt t="6160" x="4457700" y="3116263"/>
          <p14:tracePt t="6165" x="4476750" y="3106738"/>
          <p14:tracePt t="6168" x="4487863" y="3086100"/>
          <p14:tracePt t="6172" x="4508500" y="3076575"/>
          <p14:tracePt t="6176" x="4527550" y="3055938"/>
          <p14:tracePt t="6182" x="4548188" y="3046413"/>
          <p14:tracePt t="6184" x="4557713" y="3035300"/>
          <p14:tracePt t="6188" x="4557713" y="3016250"/>
          <p14:tracePt t="6192" x="4568825" y="3016250"/>
          <p14:tracePt t="6198" x="4578350" y="2995613"/>
          <p14:tracePt t="6199" x="4578350" y="2984500"/>
          <p14:tracePt t="6204" x="4578350" y="2974975"/>
          <p14:tracePt t="6208" x="4578350" y="2965450"/>
          <p14:tracePt t="6228" x="4578350" y="2954338"/>
          <p14:tracePt t="6244" x="4578350" y="2944813"/>
          <p14:tracePt t="6252" x="4568825" y="2944813"/>
          <p14:tracePt t="6256" x="4548188" y="2935288"/>
          <p14:tracePt t="6260" x="4538663" y="2935288"/>
          <p14:tracePt t="6264" x="4527550" y="2935288"/>
          <p14:tracePt t="6268" x="4518025" y="2935288"/>
          <p14:tracePt t="6272" x="4508500" y="2935288"/>
          <p14:tracePt t="6275" x="4497388" y="2935288"/>
          <p14:tracePt t="6281" x="4487863" y="2935288"/>
          <p14:tracePt t="6284" x="4476750" y="2935288"/>
          <p14:tracePt t="6287" x="4467225" y="2935288"/>
          <p14:tracePt t="6291" x="4446588" y="2935288"/>
          <p14:tracePt t="6298" x="4437063" y="2935288"/>
          <p14:tracePt t="6300" x="4427538" y="2935288"/>
          <p14:tracePt t="6303" x="4416425" y="2935288"/>
          <p14:tracePt t="6307" x="4397375" y="2935288"/>
          <p14:tracePt t="6316" x="4386263" y="2935288"/>
          <p14:tracePt t="6320" x="4356100" y="2935288"/>
          <p14:tracePt t="6330" x="4346575" y="2935288"/>
          <p14:tracePt t="6332" x="4337050" y="2935288"/>
          <p14:tracePt t="6336" x="4316413" y="2935288"/>
          <p14:tracePt t="6339" x="4305300" y="2935288"/>
          <p14:tracePt t="6344" x="4295775" y="2935288"/>
          <p14:tracePt t="6349" x="4286250" y="2935288"/>
          <p14:tracePt t="6352" x="4256088" y="2935288"/>
          <p14:tracePt t="6355" x="4244975" y="2935288"/>
          <p14:tracePt t="6359" x="4225925" y="2935288"/>
          <p14:tracePt t="6364" x="4205288" y="2935288"/>
          <p14:tracePt t="6367" x="4184650" y="2944813"/>
          <p14:tracePt t="6372" x="4165600" y="2965450"/>
          <p14:tracePt t="6375" x="4154488" y="2965450"/>
          <p14:tracePt t="6380" x="4144963" y="2965450"/>
          <p14:tracePt t="6383" x="4124325" y="2965450"/>
          <p14:tracePt t="6387" x="4103688" y="2974975"/>
          <p14:tracePt t="6397" x="4084638" y="2995613"/>
          <p14:tracePt t="6399" x="4073525" y="2995613"/>
          <p14:tracePt t="6403" x="4054475" y="2995613"/>
          <p14:tracePt t="6407" x="4033838" y="3005138"/>
          <p14:tracePt t="6414" x="4024313" y="3005138"/>
          <p14:tracePt t="6416" x="4013200" y="3016250"/>
          <p14:tracePt t="6419" x="3983038" y="3025775"/>
          <p14:tracePt t="6431" x="3962400" y="3046413"/>
          <p14:tracePt t="6436" x="3952875" y="3046413"/>
          <p14:tracePt t="6439" x="3943350" y="3046413"/>
          <p14:tracePt t="6444" x="3932238" y="3055938"/>
          <p14:tracePt t="6449" x="3922713" y="3055938"/>
          <p14:tracePt t="6451" x="3902075" y="3076575"/>
          <p14:tracePt t="6455" x="3892550" y="3076575"/>
          <p14:tracePt t="6476" x="3883025" y="3086100"/>
          <p14:tracePt t="6532" x="3871913" y="3086100"/>
          <p14:tracePt t="6556" x="3852863" y="3086100"/>
          <p14:tracePt t="6564" x="3841750" y="3095625"/>
          <p14:tracePt t="6572" x="3841750" y="3116263"/>
          <p14:tracePt t="6590" x="3832225" y="3125788"/>
          <p14:tracePt t="6598" x="3822700" y="3125788"/>
          <p14:tracePt t="6602" x="3822700" y="3136900"/>
          <p14:tracePt t="6910" x="3822700" y="3146425"/>
          <p14:tracePt t="6918" x="3822700" y="3167063"/>
          <p14:tracePt t="6922" x="3822700" y="3176588"/>
          <p14:tracePt t="6930" x="3822700" y="3187700"/>
          <p14:tracePt t="6934" x="3822700" y="3197225"/>
          <p14:tracePt t="6938" x="3822700" y="3206750"/>
          <p14:tracePt t="6942" x="3822700" y="3227388"/>
          <p14:tracePt t="6950" x="3822700" y="3236913"/>
          <p14:tracePt t="6954" x="3832225" y="3267075"/>
          <p14:tracePt t="6958" x="3852863" y="3278188"/>
          <p14:tracePt t="6963" x="3852863" y="3287713"/>
          <p14:tracePt t="6966" x="3862388" y="3297238"/>
          <p14:tracePt t="6970" x="3892550" y="3317875"/>
          <p14:tracePt t="6974" x="3913188" y="3338513"/>
          <p14:tracePt t="6981" x="3932238" y="3368675"/>
          <p14:tracePt t="6982" x="3962400" y="3389313"/>
          <p14:tracePt t="6986" x="3983038" y="3408363"/>
          <p14:tracePt t="6990" x="4013200" y="3429000"/>
          <p14:tracePt t="6997" x="4073525" y="3479800"/>
          <p14:tracePt t="7002" x="4103688" y="3509963"/>
          <p14:tracePt t="7006" x="4133850" y="3530600"/>
          <p14:tracePt t="7010" x="4165600" y="3549650"/>
          <p14:tracePt t="7014" x="4305300" y="3579813"/>
          <p14:tracePt t="7018" x="4427538" y="3609975"/>
          <p14:tracePt t="7022" x="4548188" y="3630613"/>
          <p14:tracePt t="7026" x="4659313" y="3670300"/>
          <p14:tracePt t="7030" x="4770438" y="3690938"/>
          <p14:tracePt t="7034" x="4891088" y="3711575"/>
          <p14:tracePt t="7038" x="5021263" y="3732213"/>
          <p14:tracePt t="7042" x="5162550" y="3741738"/>
          <p14:tracePt t="7047" x="5303838" y="3751263"/>
          <p14:tracePt t="7050" x="5475288" y="3771900"/>
          <p14:tracePt t="7053" x="5667375" y="3771900"/>
          <p14:tracePt t="7058" x="5829300" y="3771900"/>
          <p14:tracePt t="7064" x="6000750" y="3771900"/>
          <p14:tracePt t="7066" x="6161088" y="3771900"/>
          <p14:tracePt t="7070" x="6343650" y="3762375"/>
          <p14:tracePt t="7074" x="6534150" y="3762375"/>
          <p14:tracePt t="7080" x="6705600" y="3751263"/>
          <p14:tracePt t="7082" x="6888163" y="3732213"/>
          <p14:tracePt t="7086" x="7069138" y="3702050"/>
          <p14:tracePt t="7089" x="7219950" y="3681413"/>
          <p14:tracePt t="7097" x="7361238" y="3651250"/>
          <p14:tracePt t="7098" x="7481888" y="3630613"/>
          <p14:tracePt t="7102" x="7593013" y="3609975"/>
          <p14:tracePt t="7105" x="7704138" y="3579813"/>
          <p14:tracePt t="7110" x="7785100" y="3570288"/>
          <p14:tracePt t="7113" x="7866063" y="3540125"/>
          <p14:tracePt t="7118" x="7935913" y="3530600"/>
          <p14:tracePt t="7122" x="7996238" y="3509963"/>
          <p14:tracePt t="7126" x="8037513" y="3489325"/>
          <p14:tracePt t="7130" x="8097838" y="3468688"/>
          <p14:tracePt t="7134" x="8137525" y="3459163"/>
          <p14:tracePt t="7137" x="8178800" y="3438525"/>
          <p14:tracePt t="7142" x="8188325" y="3438525"/>
          <p14:tracePt t="7146" x="8197850" y="3438525"/>
          <p14:tracePt t="7150" x="8218488" y="3429000"/>
          <p14:tracePt t="7154" x="8229600" y="3419475"/>
          <p14:tracePt t="7157" x="8239125" y="3408363"/>
          <p14:tracePt t="7162" x="8248650" y="3398838"/>
          <p14:tracePt t="7165" x="8248650" y="3378200"/>
          <p14:tracePt t="7169" x="8259763" y="3378200"/>
          <p14:tracePt t="7173" x="8278813" y="3368675"/>
          <p14:tracePt t="7180" x="8278813" y="3348038"/>
          <p14:tracePt t="7185" x="8289925" y="3327400"/>
          <p14:tracePt t="7189" x="8289925" y="3317875"/>
          <p14:tracePt t="7196" x="8289925" y="3308350"/>
          <p14:tracePt t="7198" x="8289925" y="3297238"/>
          <p14:tracePt t="7202" x="8289925" y="3287713"/>
          <p14:tracePt t="7206" x="8289925" y="3278188"/>
          <p14:tracePt t="7213" x="8289925" y="3267075"/>
          <p14:tracePt t="7218" x="8289925" y="3257550"/>
          <p14:tracePt t="7221" x="8289925" y="3248025"/>
          <p14:tracePt t="7225" x="8289925" y="3236913"/>
          <p14:tracePt t="7482" x="8289925" y="3248025"/>
          <p14:tracePt t="7486" x="8289925" y="3267075"/>
          <p14:tracePt t="7490" x="8289925" y="3287713"/>
          <p14:tracePt t="7496" x="8289925" y="3297238"/>
          <p14:tracePt t="7502" x="8289925" y="3308350"/>
          <p14:tracePt t="7505" x="8289925" y="3317875"/>
          <p14:tracePt t="7512" x="8289925" y="3338513"/>
          <p14:tracePt t="7670" x="8269288" y="3338513"/>
          <p14:tracePt t="7674" x="8259763" y="3338513"/>
          <p14:tracePt t="7686" x="8248650" y="3327400"/>
          <p14:tracePt t="7690" x="8239125" y="3317875"/>
          <p14:tracePt t="7696" x="8229600" y="3317875"/>
          <p14:tracePt t="7702" x="8218488" y="3308350"/>
          <p14:tracePt t="7712" x="8208963" y="3308350"/>
          <p14:tracePt t="7734" x="8197850" y="3308350"/>
          <p14:tracePt t="7742" x="8188325" y="3297238"/>
          <p14:tracePt t="7750" x="8178800" y="3278188"/>
          <p14:tracePt t="7790" x="8178800" y="3267075"/>
          <p14:tracePt t="7866" x="8188325" y="3267075"/>
          <p14:tracePt t="7870" x="8218488" y="3267075"/>
          <p14:tracePt t="7874" x="8239125" y="3267075"/>
          <p14:tracePt t="7879" x="8259763" y="3267075"/>
          <p14:tracePt t="7882" x="8289925" y="3267075"/>
          <p14:tracePt t="7886" x="8320088" y="3267075"/>
          <p14:tracePt t="7890" x="8350250" y="3267075"/>
          <p14:tracePt t="7896" x="8380413" y="3267075"/>
          <p14:tracePt t="7910" x="8480425" y="3287713"/>
          <p14:tracePt t="7914" x="8501063" y="3287713"/>
          <p14:tracePt t="7918" x="8531225" y="3287713"/>
          <p14:tracePt t="7922" x="8561388" y="3287713"/>
          <p14:tracePt t="7930" x="8612188" y="3287713"/>
          <p14:tracePt t="7934" x="8632825" y="3287713"/>
          <p14:tracePt t="7938" x="8662988" y="3287713"/>
          <p14:tracePt t="7942" x="8672513" y="3287713"/>
          <p14:tracePt t="7947" x="8693150" y="3287713"/>
          <p14:tracePt t="7950" x="8702675" y="3287713"/>
          <p14:tracePt t="7958" x="8723313" y="3287713"/>
          <p14:tracePt t="7966" x="8732838" y="3287713"/>
          <p14:tracePt t="7970" x="8742363" y="3287713"/>
          <p14:tracePt t="7986" x="8753475" y="3287713"/>
          <p14:tracePt t="8006" x="8763000" y="3287713"/>
          <p14:tracePt t="8012" x="8774113" y="3287713"/>
          <p14:tracePt t="8022" x="8793163" y="3278188"/>
          <p14:tracePt t="8030" x="8793163" y="3267075"/>
          <p14:tracePt t="8040" x="8813800" y="3257550"/>
          <p14:tracePt t="8046" x="8813800" y="3248025"/>
          <p14:tracePt t="8048" x="8823325" y="3248025"/>
          <p14:tracePt t="8052" x="8823325" y="3236913"/>
          <p14:tracePt t="8056" x="8823325" y="3227388"/>
          <p14:tracePt t="8063" x="8823325" y="3217863"/>
          <p14:tracePt t="8064" x="8834438" y="3217863"/>
          <p14:tracePt t="8086" x="8843963" y="3217863"/>
          <p14:tracePt t="8090" x="8853488" y="3217863"/>
          <p14:tracePt t="8096" x="8853488" y="3206750"/>
          <p14:tracePt t="8120" x="8864600" y="3206750"/>
          <p14:tracePt t="8128" x="8874125" y="3206750"/>
          <p14:tracePt t="8136" x="8874125" y="3197225"/>
          <p14:tracePt t="8146" x="8883650" y="3197225"/>
          <p14:tracePt t="8152" x="8894763" y="3197225"/>
          <p14:tracePt t="8156" x="8904288" y="3197225"/>
          <p14:tracePt t="8162" x="8913813" y="3197225"/>
          <p14:tracePt t="8164" x="8924925" y="3197225"/>
          <p14:tracePt t="8167" x="8924925" y="3187700"/>
          <p14:tracePt t="8178" x="8934450" y="3176588"/>
          <p14:tracePt t="8192" x="8945563" y="3176588"/>
          <p14:tracePt t="8200" x="8955088" y="3167063"/>
          <p14:tracePt t="8204" x="8964613" y="3167063"/>
          <p14:tracePt t="8207" x="8975725" y="3167063"/>
          <p14:tracePt t="8216" x="8975725" y="3155950"/>
          <p14:tracePt t="8220" x="8975725" y="3146425"/>
          <p14:tracePt t="8224" x="8975725" y="3125788"/>
          <p14:tracePt t="8228" x="8985250" y="3116263"/>
          <p14:tracePt t="8232" x="8994775" y="3106738"/>
          <p14:tracePt t="8236" x="9015413" y="3095625"/>
          <p14:tracePt t="8240" x="9015413" y="3076575"/>
          <p14:tracePt t="8246" x="9015413" y="3065463"/>
          <p14:tracePt t="8248" x="9015413" y="3046413"/>
          <p14:tracePt t="8251" x="9015413" y="3025775"/>
          <p14:tracePt t="8256" x="9015413" y="2995613"/>
          <p14:tracePt t="8260" x="9015413" y="2984500"/>
          <p14:tracePt t="8265" x="9015413" y="2965450"/>
          <p14:tracePt t="8268" x="9015413" y="2944813"/>
          <p14:tracePt t="8272" x="9015413" y="2914650"/>
          <p14:tracePt t="8280" x="8994775" y="2874963"/>
          <p14:tracePt t="8288" x="8994775" y="2863850"/>
          <p14:tracePt t="8296" x="8994775" y="2854325"/>
          <p14:tracePt t="8303" x="8985250" y="2833688"/>
          <p14:tracePt t="8312" x="8975725" y="2833688"/>
          <p14:tracePt t="8316" x="8964613" y="2824163"/>
          <p14:tracePt t="8319" x="8955088" y="2824163"/>
          <p14:tracePt t="8328" x="8945563" y="2803525"/>
          <p14:tracePt t="8332" x="8934450" y="2803525"/>
          <p14:tracePt t="8336" x="8913813" y="2794000"/>
          <p14:tracePt t="8340" x="8894763" y="2773363"/>
          <p14:tracePt t="8345" x="8883650" y="2773363"/>
          <p14:tracePt t="8348" x="8853488" y="2773363"/>
          <p14:tracePt t="8351" x="8823325" y="2763838"/>
          <p14:tracePt t="8355" x="8804275" y="2763838"/>
          <p14:tracePt t="8362" x="8774113" y="2743200"/>
          <p14:tracePt t="8364" x="8753475" y="2733675"/>
          <p14:tracePt t="8368" x="8723313" y="2733675"/>
          <p14:tracePt t="8372" x="8693150" y="2713038"/>
          <p14:tracePt t="8378" x="8662988" y="2703513"/>
          <p14:tracePt t="8381" x="8632825" y="2682875"/>
          <p14:tracePt t="8383" x="8612188" y="2673350"/>
          <p14:tracePt t="8388" x="8582025" y="2652713"/>
          <p14:tracePt t="8392" x="8551863" y="2652713"/>
          <p14:tracePt t="8396" x="8389938" y="2652713"/>
          <p14:tracePt t="8399" x="8278813" y="2641600"/>
          <p14:tracePt t="8404" x="8269288" y="2641600"/>
          <p14:tracePt t="8408" x="8239125" y="2641600"/>
          <p14:tracePt t="8412" x="8229600" y="2641600"/>
          <p14:tracePt t="8416" x="8208963" y="2641600"/>
          <p14:tracePt t="8424" x="8197850" y="2641600"/>
          <p14:tracePt t="8428" x="8188325" y="2641600"/>
          <p14:tracePt t="8448" x="8178800" y="2641600"/>
          <p14:tracePt t="8452" x="8167688" y="2641600"/>
          <p14:tracePt t="8456" x="8158163" y="2632075"/>
          <p14:tracePt t="8462" x="8148638" y="2632075"/>
          <p14:tracePt t="8464" x="8118475" y="2632075"/>
          <p14:tracePt t="8472" x="8088313" y="2611438"/>
          <p14:tracePt t="8479" x="8077200" y="2611438"/>
          <p14:tracePt t="8480" x="8047038" y="2611438"/>
          <p14:tracePt t="8484" x="8016875" y="2611438"/>
          <p14:tracePt t="8488" x="7996238" y="2601913"/>
          <p14:tracePt t="8496" x="7947025" y="2601913"/>
          <p14:tracePt t="8500" x="7905750" y="2581275"/>
          <p14:tracePt t="8504" x="7875588" y="2581275"/>
          <p14:tracePt t="8508" x="7764463" y="2571750"/>
          <p14:tracePt t="8512" x="7664450" y="2562225"/>
          <p14:tracePt t="8516" x="7613650" y="2551113"/>
          <p14:tracePt t="8520" x="7553325" y="2551113"/>
          <p14:tracePt t="8524" x="7502525" y="2551113"/>
          <p14:tracePt t="8528" x="7493000" y="2551113"/>
          <p14:tracePt t="8532" x="7462838" y="2551113"/>
          <p14:tracePt t="8536" x="7442200" y="2551113"/>
          <p14:tracePt t="8540" x="7432675" y="2551113"/>
          <p14:tracePt t="8545" x="7421563" y="2551113"/>
          <p14:tracePt t="8548" x="7412038" y="2551113"/>
          <p14:tracePt t="8552" x="7402513" y="2551113"/>
          <p14:tracePt t="8556" x="7391400" y="2551113"/>
          <p14:tracePt t="8568" x="7381875" y="2551113"/>
          <p14:tracePt t="8579" x="7361238" y="2551113"/>
          <p14:tracePt t="8584" x="7351713" y="2551113"/>
          <p14:tracePt t="8596" x="7331075" y="2551113"/>
          <p14:tracePt t="8600" x="7321550" y="2551113"/>
          <p14:tracePt t="8616" x="7300913" y="2551113"/>
          <p14:tracePt t="8632" x="7291388" y="2551113"/>
          <p14:tracePt t="8636" x="7280275" y="2551113"/>
          <p14:tracePt t="8648" x="7270750" y="2571750"/>
          <p14:tracePt t="8655" x="7261225" y="2581275"/>
          <p14:tracePt t="8671" x="7250113" y="2592388"/>
          <p14:tracePt t="8680" x="7231063" y="2601913"/>
          <p14:tracePt t="8684" x="7219950" y="2601913"/>
          <p14:tracePt t="8687" x="7219950" y="2611438"/>
          <p14:tracePt t="8695" x="7189788" y="2611438"/>
          <p14:tracePt t="8700" x="7180263" y="2611438"/>
          <p14:tracePt t="8704" x="7180263" y="2622550"/>
          <p14:tracePt t="8708" x="7170738" y="2622550"/>
          <p14:tracePt t="8712" x="7150100" y="2632075"/>
          <p14:tracePt t="8716" x="7138988" y="2632075"/>
          <p14:tracePt t="8720" x="7129463" y="2641600"/>
          <p14:tracePt t="8728" x="7108825" y="2641600"/>
          <p14:tracePt t="8731" x="7089775" y="2652713"/>
          <p14:tracePt t="8739" x="7078663" y="2673350"/>
          <p14:tracePt t="8752" x="7048500" y="2682875"/>
          <p14:tracePt t="8755" x="7048500" y="2692400"/>
          <p14:tracePt t="8764" x="7038975" y="2703513"/>
          <p14:tracePt t="8772" x="7038975" y="2722563"/>
          <p14:tracePt t="8777" x="7038975" y="2743200"/>
          <p14:tracePt t="8779" x="7038975" y="2752725"/>
          <p14:tracePt t="8783" x="7038975" y="2763838"/>
          <p14:tracePt t="8787" x="7038975" y="2782888"/>
          <p14:tracePt t="8794" x="7038975" y="2803525"/>
          <p14:tracePt t="8795" x="7038975" y="2813050"/>
          <p14:tracePt t="8800" x="7038975" y="2833688"/>
          <p14:tracePt t="8803" x="7038975" y="2854325"/>
          <p14:tracePt t="8808" x="7038975" y="2863850"/>
          <p14:tracePt t="8812" x="7048500" y="2894013"/>
          <p14:tracePt t="8816" x="7048500" y="2905125"/>
          <p14:tracePt t="8819" x="7048500" y="2914650"/>
          <p14:tracePt t="8828" x="7059613" y="2914650"/>
          <p14:tracePt t="8832" x="7069138" y="2935288"/>
          <p14:tracePt t="8835" x="7078663" y="2935288"/>
          <p14:tracePt t="8840" x="7078663" y="2944813"/>
          <p14:tracePt t="8844" x="7089775" y="2944813"/>
          <p14:tracePt t="8848" x="7099300" y="2944813"/>
          <p14:tracePt t="8851" x="7119938" y="2954338"/>
          <p14:tracePt t="8855" x="7129463" y="2965450"/>
          <p14:tracePt t="8864" x="7150100" y="2984500"/>
          <p14:tracePt t="8868" x="7159625" y="2984500"/>
          <p14:tracePt t="8871" x="7170738" y="2995613"/>
          <p14:tracePt t="8878" x="7180263" y="3005138"/>
          <p14:tracePt t="8880" x="7189788" y="3016250"/>
          <p14:tracePt t="8884" x="7210425" y="3025775"/>
          <p14:tracePt t="8888" x="7219950" y="3025775"/>
          <p14:tracePt t="8896" x="7250113" y="3035300"/>
          <p14:tracePt t="8904" x="7261225" y="3046413"/>
          <p14:tracePt t="8908" x="7270750" y="3055938"/>
          <p14:tracePt t="8911" x="7280275" y="3055938"/>
          <p14:tracePt t="8920" x="7291388" y="3065463"/>
          <p14:tracePt t="8924" x="7310438" y="3086100"/>
          <p14:tracePt t="8927" x="7321550" y="3086100"/>
          <p14:tracePt t="8932" x="7331075" y="3086100"/>
          <p14:tracePt t="8936" x="7342188" y="3086100"/>
          <p14:tracePt t="8944" x="7361238" y="3086100"/>
          <p14:tracePt t="8948" x="7372350" y="3095625"/>
          <p14:tracePt t="8952" x="7381875" y="3095625"/>
          <p14:tracePt t="8956" x="7402513" y="3106738"/>
          <p14:tracePt t="8960" x="7412038" y="3106738"/>
          <p14:tracePt t="8968" x="7432675" y="3106738"/>
          <p14:tracePt t="8972" x="7442200" y="3106738"/>
          <p14:tracePt t="8977" x="7451725" y="3106738"/>
          <p14:tracePt t="8980" x="7462838" y="3106738"/>
          <p14:tracePt t="8984" x="7472363" y="3106738"/>
          <p14:tracePt t="8988" x="7493000" y="3106738"/>
          <p14:tracePt t="8995" x="7502525" y="3106738"/>
          <p14:tracePt t="8996" x="7523163" y="3106738"/>
          <p14:tracePt t="9000" x="7532688" y="3106738"/>
          <p14:tracePt t="9004" x="7553325" y="3106738"/>
          <p14:tracePt t="9012" x="7604125" y="3106738"/>
          <p14:tracePt t="9016" x="7623175" y="3106738"/>
          <p14:tracePt t="9020" x="7643813" y="3106738"/>
          <p14:tracePt t="9024" x="7673975" y="3106738"/>
          <p14:tracePt t="9027" x="7683500" y="3106738"/>
          <p14:tracePt t="9032" x="7694613" y="3106738"/>
          <p14:tracePt t="9036" x="7704138" y="3106738"/>
          <p14:tracePt t="9040" x="7724775" y="3106738"/>
          <p14:tracePt t="9045" x="7734300" y="3106738"/>
          <p14:tracePt t="9048" x="7745413" y="3106738"/>
          <p14:tracePt t="9051" x="7764463" y="3106738"/>
          <p14:tracePt t="9056" x="7775575" y="3106738"/>
          <p14:tracePt t="9061" x="7785100" y="3095625"/>
          <p14:tracePt t="9064" x="7805738" y="3086100"/>
          <p14:tracePt t="9068" x="7805738" y="3076575"/>
          <p14:tracePt t="9077" x="7815263" y="3055938"/>
          <p14:tracePt t="9080" x="7824788" y="3055938"/>
          <p14:tracePt t="9084" x="7824788" y="3046413"/>
          <p14:tracePt t="9095" x="7824788" y="3025775"/>
          <p14:tracePt t="9096" x="7824788" y="3016250"/>
          <p14:tracePt t="9100" x="7824788" y="3005138"/>
          <p14:tracePt t="9104" x="7824788" y="2984500"/>
          <p14:tracePt t="9111" x="7824788" y="2965450"/>
          <p14:tracePt t="9112" x="7824788" y="2954338"/>
          <p14:tracePt t="9116" x="7824788" y="2944813"/>
          <p14:tracePt t="9119" x="7824788" y="2914650"/>
          <p14:tracePt t="9124" x="7824788" y="2905125"/>
          <p14:tracePt t="9127" x="7824788" y="2874963"/>
          <p14:tracePt t="9132" x="7824788" y="2854325"/>
          <p14:tracePt t="9136" x="7815263" y="2833688"/>
          <p14:tracePt t="9139" x="7794625" y="2824163"/>
          <p14:tracePt t="9144" x="7785100" y="2782888"/>
          <p14:tracePt t="9148" x="7764463" y="2773363"/>
          <p14:tracePt t="9152" x="7754938" y="2752725"/>
          <p14:tracePt t="9156" x="7745413" y="2743200"/>
          <p14:tracePt t="9161" x="7734300" y="2733675"/>
          <p14:tracePt t="9164" x="7724775" y="2722563"/>
          <p14:tracePt t="9168" x="7715250" y="2713038"/>
          <p14:tracePt t="9171" x="7704138" y="2703513"/>
          <p14:tracePt t="9180" x="7694613" y="2692400"/>
          <p14:tracePt t="9184" x="7683500" y="2682875"/>
          <p14:tracePt t="9188" x="7673975" y="2682875"/>
          <p14:tracePt t="9195" x="7664450" y="2682875"/>
          <p14:tracePt t="9196" x="7653338" y="2682875"/>
          <p14:tracePt t="9200" x="7643813" y="2682875"/>
          <p14:tracePt t="9204" x="7634288" y="2682875"/>
          <p14:tracePt t="9212" x="7623175" y="2682875"/>
          <p14:tracePt t="9216" x="7613650" y="2673350"/>
          <p14:tracePt t="9220" x="7604125" y="2673350"/>
          <p14:tracePt t="9224" x="7593013" y="2673350"/>
          <p14:tracePt t="9228" x="7583488" y="2673350"/>
          <p14:tracePt t="9232" x="7573963" y="2673350"/>
          <p14:tracePt t="9236" x="7562850" y="2673350"/>
          <p14:tracePt t="9240" x="7543800" y="2673350"/>
          <p14:tracePt t="9244" x="7532688" y="2673350"/>
          <p14:tracePt t="9248" x="7513638" y="2673350"/>
          <p14:tracePt t="9251" x="7493000" y="2673350"/>
          <p14:tracePt t="9256" x="7472363" y="2673350"/>
          <p14:tracePt t="9261" x="7451725" y="2673350"/>
          <p14:tracePt t="9264" x="7432675" y="2673350"/>
          <p14:tracePt t="9268" x="7402513" y="2673350"/>
          <p14:tracePt t="9272" x="7372350" y="2682875"/>
          <p14:tracePt t="9280" x="7351713" y="2682875"/>
          <p14:tracePt t="9284" x="7310438" y="2692400"/>
          <p14:tracePt t="9287" x="7291388" y="2692400"/>
          <p14:tracePt t="9294" x="7280275" y="2713038"/>
          <p14:tracePt t="9296" x="7270750" y="2713038"/>
          <p14:tracePt t="9300" x="7240588" y="2733675"/>
          <p14:tracePt t="9304" x="7231063" y="2733675"/>
          <p14:tracePt t="9312" x="7189788" y="2752725"/>
          <p14:tracePt t="9316" x="7189788" y="2763838"/>
          <p14:tracePt t="9320" x="7170738" y="2763838"/>
          <p14:tracePt t="9324" x="7159625" y="2773363"/>
          <p14:tracePt t="9332" x="7138988" y="2773363"/>
          <p14:tracePt t="9336" x="7138988" y="2782888"/>
          <p14:tracePt t="9340" x="7129463" y="2782888"/>
          <p14:tracePt t="9344" x="7119938" y="2782888"/>
          <p14:tracePt t="9348" x="7108825" y="2794000"/>
          <p14:tracePt t="9361" x="7099300" y="2803525"/>
          <p14:tracePt t="9363" x="7099300" y="2813050"/>
          <p14:tracePt t="9372" x="7099300" y="2833688"/>
          <p14:tracePt t="9380" x="7099300" y="2844800"/>
          <p14:tracePt t="9384" x="7099300" y="2854325"/>
          <p14:tracePt t="9388" x="7099300" y="2863850"/>
          <p14:tracePt t="9394" x="7099300" y="2884488"/>
          <p14:tracePt t="9395" x="7099300" y="2894013"/>
          <p14:tracePt t="9403" x="7099300" y="2914650"/>
          <p14:tracePt t="9410" x="7099300" y="2935288"/>
          <p14:tracePt t="9411" x="7099300" y="2965450"/>
          <p14:tracePt t="9419" x="7099300" y="2984500"/>
          <p14:tracePt t="9424" x="7099300" y="2995613"/>
          <p14:tracePt t="9428" x="7099300" y="3016250"/>
          <p14:tracePt t="9431" x="7099300" y="3025775"/>
          <p14:tracePt t="9435" x="7119938" y="3046413"/>
          <p14:tracePt t="9439" x="7138988" y="3065463"/>
          <p14:tracePt t="9444" x="7138988" y="3076575"/>
          <p14:tracePt t="9448" x="7159625" y="3086100"/>
          <p14:tracePt t="9452" x="7180263" y="3116263"/>
          <p14:tracePt t="9455" x="7189788" y="3116263"/>
          <p14:tracePt t="9460" x="7200900" y="3136900"/>
          <p14:tracePt t="9464" x="7219950" y="3155950"/>
          <p14:tracePt t="9467" x="7240588" y="3167063"/>
          <p14:tracePt t="9471" x="7250113" y="3187700"/>
          <p14:tracePt t="9478" x="7261225" y="3187700"/>
          <p14:tracePt t="9480" x="7270750" y="3187700"/>
          <p14:tracePt t="9484" x="7291388" y="3206750"/>
          <p14:tracePt t="9487" x="7300913" y="3206750"/>
          <p14:tracePt t="9493" x="7310438" y="3206750"/>
          <p14:tracePt t="9497" x="7331075" y="3227388"/>
          <p14:tracePt t="9499" x="7342188" y="3227388"/>
          <p14:tracePt t="9504" x="7361238" y="3236913"/>
          <p14:tracePt t="9510" x="7381875" y="3236913"/>
          <p14:tracePt t="9512" x="7412038" y="3257550"/>
          <p14:tracePt t="9516" x="7421563" y="3257550"/>
          <p14:tracePt t="9520" x="7442200" y="3257550"/>
          <p14:tracePt t="9527" x="7462838" y="3257550"/>
          <p14:tracePt t="9528" x="7493000" y="3257550"/>
          <p14:tracePt t="9532" x="7513638" y="3257550"/>
          <p14:tracePt t="9536" x="7543800" y="3257550"/>
          <p14:tracePt t="9540" x="7553325" y="3257550"/>
          <p14:tracePt t="9546" x="7583488" y="3257550"/>
          <p14:tracePt t="9548" x="7593013" y="3257550"/>
          <p14:tracePt t="9552" x="7623175" y="3248025"/>
          <p14:tracePt t="9556" x="7664450" y="3257550"/>
          <p14:tracePt t="9560" x="7673975" y="3248025"/>
          <p14:tracePt t="9564" x="7673975" y="3217863"/>
          <p14:tracePt t="9568" x="7683500" y="3217863"/>
          <p14:tracePt t="9577" x="7704138" y="3197225"/>
          <p14:tracePt t="9580" x="7704138" y="3187700"/>
          <p14:tracePt t="9588" x="7704138" y="3167063"/>
          <p14:tracePt t="9596" x="7715250" y="3155950"/>
          <p14:tracePt t="9600" x="7715250" y="3146425"/>
          <p14:tracePt t="9604" x="7715250" y="3136900"/>
          <p14:tracePt t="9610" x="7715250" y="3125788"/>
          <p14:tracePt t="9612" x="7715250" y="3116263"/>
          <p14:tracePt t="9616" x="7715250" y="3106738"/>
          <p14:tracePt t="9648" x="7715250" y="3095625"/>
          <p14:tracePt t="9652" x="7715250" y="3086100"/>
          <p14:tracePt t="9714" x="7704138" y="3086100"/>
          <p14:tracePt t="9730" x="7683500" y="3086100"/>
          <p14:tracePt t="9746" x="7673975" y="3086100"/>
          <p14:tracePt t="10114" x="7664450" y="3086100"/>
          <p14:tracePt t="10122" x="7704138" y="3136900"/>
          <p14:tracePt t="10126" x="7724775" y="3146425"/>
          <p14:tracePt t="10134" x="7745413" y="3155950"/>
          <p14:tracePt t="10138" x="7775575" y="3187700"/>
          <p14:tracePt t="10144" x="7805738" y="3206750"/>
          <p14:tracePt t="10146" x="7845425" y="3248025"/>
          <p14:tracePt t="10150" x="7866063" y="3257550"/>
          <p14:tracePt t="10154" x="7896225" y="3278188"/>
          <p14:tracePt t="10160" x="7916863" y="3297238"/>
          <p14:tracePt t="10162" x="7956550" y="3317875"/>
          <p14:tracePt t="10166" x="7986713" y="3348038"/>
          <p14:tracePt t="10170" x="8007350" y="3359150"/>
          <p14:tracePt t="10177" x="8047038" y="3378200"/>
          <p14:tracePt t="10178" x="8067675" y="3389313"/>
          <p14:tracePt t="10182" x="8097838" y="3408363"/>
          <p14:tracePt t="10186" x="8128000" y="3408363"/>
          <p14:tracePt t="10194" x="8278813" y="3419475"/>
          <p14:tracePt t="10198" x="8359775" y="3419475"/>
          <p14:tracePt t="10201" x="8440738" y="3419475"/>
          <p14:tracePt t="10206" x="8521700" y="3419475"/>
          <p14:tracePt t="10210" x="8591550" y="3419475"/>
          <p14:tracePt t="10214" x="8651875" y="3419475"/>
          <p14:tracePt t="10218" x="8723313" y="3419475"/>
          <p14:tracePt t="10222" x="8783638" y="3419475"/>
          <p14:tracePt t="10226" x="8834438" y="3419475"/>
          <p14:tracePt t="10230" x="8904288" y="3398838"/>
          <p14:tracePt t="10234" x="8975725" y="3378200"/>
          <p14:tracePt t="10238" x="9045575" y="3359150"/>
          <p14:tracePt t="10243" x="9117013" y="3338513"/>
          <p14:tracePt t="10246" x="9177338" y="3308350"/>
          <p14:tracePt t="10249" x="9237663" y="3278188"/>
          <p14:tracePt t="10253" x="9288463" y="3267075"/>
          <p14:tracePt t="10259" x="9337675" y="3236913"/>
          <p14:tracePt t="10262" x="9378950" y="3206750"/>
          <p14:tracePt t="10265" x="9409113" y="3176588"/>
          <p14:tracePt t="10269" x="9439275" y="3155950"/>
          <p14:tracePt t="10277" x="9448800" y="3146425"/>
          <p14:tracePt t="10278" x="9490075" y="3106738"/>
          <p14:tracePt t="10281" x="9490075" y="3086100"/>
          <p14:tracePt t="10285" x="9520238" y="3065463"/>
          <p14:tracePt t="10292" x="9520238" y="3046413"/>
          <p14:tracePt t="10294" x="9529763" y="3005138"/>
          <p14:tracePt t="10298" x="9550400" y="2974975"/>
          <p14:tracePt t="10301" x="9550400" y="2965450"/>
          <p14:tracePt t="10305" x="9559925" y="2944813"/>
          <p14:tracePt t="10310" x="9559925" y="2935288"/>
          <p14:tracePt t="10313" x="9569450" y="2924175"/>
          <p14:tracePt t="10318" x="9569450" y="2914650"/>
          <p14:tracePt t="10330" x="9569450" y="2905125"/>
          <p14:tracePt t="10333" x="9569450" y="2894013"/>
          <p14:tracePt t="10442" x="9590088" y="2894013"/>
          <p14:tracePt t="10446" x="9599613" y="2894013"/>
          <p14:tracePt t="10482" x="9610725" y="2894013"/>
          <p14:tracePt t="10486" x="9620250" y="2894013"/>
          <p14:tracePt t="10498" x="9631363" y="2894013"/>
          <p14:tracePt t="10514" x="9640888" y="2894013"/>
          <p14:tracePt t="10518" x="9661525" y="2894013"/>
          <p14:tracePt t="10530" x="9671050" y="2894013"/>
          <p14:tracePt t="10534" x="9680575" y="2894013"/>
          <p14:tracePt t="10538" x="9691688" y="2894013"/>
          <p14:tracePt t="10542" x="9701213" y="2894013"/>
          <p14:tracePt t="10546" x="9710738" y="2894013"/>
          <p14:tracePt t="10562" x="9731375" y="2894013"/>
          <p14:tracePt t="10570" x="9740900" y="2894013"/>
          <p14:tracePt t="10578" x="9752013" y="2894013"/>
          <p14:tracePt t="10582" x="9761538" y="2894013"/>
          <p14:tracePt t="10585" x="9771063" y="2894013"/>
          <p14:tracePt t="10594" x="9782175" y="2894013"/>
          <p14:tracePt t="10598" x="9782175" y="2884488"/>
          <p14:tracePt t="10602" x="9782175" y="2863850"/>
          <p14:tracePt t="10610" x="9782175" y="2844800"/>
          <p14:tracePt t="10614" x="9782175" y="2833688"/>
          <p14:tracePt t="10618" x="9782175" y="2803525"/>
          <p14:tracePt t="10622" x="9782175" y="2773363"/>
          <p14:tracePt t="10626" x="9782175" y="2733675"/>
          <p14:tracePt t="10630" x="9761538" y="2722563"/>
          <p14:tracePt t="10634" x="9740900" y="2682875"/>
          <p14:tracePt t="10638" x="9710738" y="2652713"/>
          <p14:tracePt t="10643" x="9691688" y="2632075"/>
          <p14:tracePt t="10646" x="9680575" y="2622550"/>
          <p14:tracePt t="10650" x="9661525" y="2601913"/>
          <p14:tracePt t="10654" x="9620250" y="2562225"/>
          <p14:tracePt t="10659" x="9590088" y="2541588"/>
          <p14:tracePt t="10662" x="9569450" y="2532063"/>
          <p14:tracePt t="10666" x="9529763" y="2501900"/>
          <p14:tracePt t="10670" x="9509125" y="2490788"/>
          <p14:tracePt t="10675" x="9478963" y="2470150"/>
          <p14:tracePt t="10678" x="9448800" y="2460625"/>
          <p14:tracePt t="10682" x="9418638" y="2460625"/>
          <p14:tracePt t="10686" x="9388475" y="2460625"/>
          <p14:tracePt t="10692" x="9367838" y="2439988"/>
          <p14:tracePt t="10694" x="9337675" y="2439988"/>
          <p14:tracePt t="10698" x="9307513" y="2439988"/>
          <p14:tracePt t="10702" x="9288463" y="2439988"/>
          <p14:tracePt t="10706" x="9256713" y="2439988"/>
          <p14:tracePt t="10709" x="9226550" y="2439988"/>
          <p14:tracePt t="10714" x="9217025" y="2439988"/>
          <p14:tracePt t="10718" x="9196388" y="2439988"/>
          <p14:tracePt t="10721" x="9177338" y="2439988"/>
          <p14:tracePt t="10730" x="9166225" y="2439988"/>
          <p14:tracePt t="10734" x="9156700" y="2439988"/>
          <p14:tracePt t="10746" x="9147175" y="2439988"/>
          <p14:tracePt t="10778" x="9136063" y="2439988"/>
          <p14:tracePt t="10786" x="9136063" y="2451100"/>
          <p14:tracePt t="10793" x="9126538" y="2481263"/>
          <p14:tracePt t="10798" x="9126538" y="2490788"/>
          <p14:tracePt t="10802" x="9126538" y="2501900"/>
          <p14:tracePt t="10808" x="9126538" y="2532063"/>
          <p14:tracePt t="10810" x="9126538" y="2541588"/>
          <p14:tracePt t="10814" x="9126538" y="2562225"/>
          <p14:tracePt t="10818" x="9126538" y="2571750"/>
          <p14:tracePt t="10822" x="9126538" y="2581275"/>
          <p14:tracePt t="10829" x="9126538" y="2601913"/>
          <p14:tracePt t="10830" x="9126538" y="2632075"/>
          <p14:tracePt t="10834" x="9126538" y="2641600"/>
          <p14:tracePt t="10838" x="9126538" y="2652713"/>
          <p14:tracePt t="10842" x="9126538" y="2662238"/>
          <p14:tracePt t="10846" x="9126538" y="2682875"/>
          <p14:tracePt t="10850" x="9105900" y="2692400"/>
          <p14:tracePt t="10854" x="9105900" y="2703513"/>
          <p14:tracePt t="10859" x="9105900" y="2713038"/>
          <p14:tracePt t="10866" x="9105900" y="2733675"/>
          <p14:tracePt t="10875" x="9105900" y="2743200"/>
          <p14:tracePt t="10878" x="9105900" y="2752725"/>
          <p14:tracePt t="10898" x="9105900" y="2763838"/>
          <p14:tracePt t="10902" x="9105900" y="2773363"/>
          <p14:tracePt t="10923" x="9105900" y="2782888"/>
          <p14:tracePt t="10927" x="9105900" y="2794000"/>
          <p14:tracePt t="10930" x="9105900" y="2803525"/>
          <p14:tracePt t="10934" x="9105900" y="2813050"/>
          <p14:tracePt t="10946" x="9105900" y="2824163"/>
          <p14:tracePt t="10950" x="9105900" y="2833688"/>
          <p14:tracePt t="10954" x="9105900" y="2844800"/>
          <p14:tracePt t="10959" x="9117013" y="2844800"/>
          <p14:tracePt t="10962" x="9117013" y="2854325"/>
          <p14:tracePt t="10970" x="9136063" y="2863850"/>
          <p14:tracePt t="10976" x="9147175" y="2863850"/>
          <p14:tracePt t="10982" x="9166225" y="2884488"/>
          <p14:tracePt t="10986" x="9196388" y="2884488"/>
          <p14:tracePt t="10992" x="9217025" y="2884488"/>
          <p14:tracePt t="10994" x="9237663" y="2894013"/>
          <p14:tracePt t="10998" x="9247188" y="2894013"/>
          <p14:tracePt t="11001" x="9256713" y="2894013"/>
          <p14:tracePt t="11008" x="9288463" y="2894013"/>
          <p14:tracePt t="11010" x="9318625" y="2894013"/>
          <p14:tracePt t="11014" x="9328150" y="2894013"/>
          <p14:tracePt t="11018" x="9337675" y="2894013"/>
          <p14:tracePt t="11022" x="9348788" y="2894013"/>
          <p14:tracePt t="11026" x="9367838" y="2894013"/>
          <p14:tracePt t="11034" x="9388475" y="2894013"/>
          <p14:tracePt t="11038" x="9398000" y="2894013"/>
          <p14:tracePt t="11046" x="9418638" y="2894013"/>
          <p14:tracePt t="11050" x="9428163" y="2894013"/>
          <p14:tracePt t="11059" x="9439275" y="2894013"/>
          <p14:tracePt t="11062" x="9448800" y="2894013"/>
          <p14:tracePt t="11076" x="9459913" y="2894013"/>
          <p14:tracePt t="11082" x="9469438" y="2894013"/>
          <p14:tracePt t="11086" x="9478963" y="2884488"/>
          <p14:tracePt t="11094" x="9478963" y="2874963"/>
          <p14:tracePt t="11098" x="9478963" y="2844800"/>
          <p14:tracePt t="11102" x="9478963" y="2833688"/>
          <p14:tracePt t="11110" x="9478963" y="2813050"/>
          <p14:tracePt t="11114" x="9478963" y="2794000"/>
          <p14:tracePt t="11118" x="9478963" y="2782888"/>
          <p14:tracePt t="11122" x="9478963" y="2773363"/>
          <p14:tracePt t="11127" x="9478963" y="2743200"/>
          <p14:tracePt t="11130" x="9459913" y="2743200"/>
          <p14:tracePt t="11134" x="9448800" y="2722563"/>
          <p14:tracePt t="11138" x="9428163" y="2713038"/>
          <p14:tracePt t="11142" x="9418638" y="2692400"/>
          <p14:tracePt t="11146" x="9409113" y="2692400"/>
          <p14:tracePt t="11150" x="9388475" y="2682875"/>
          <p14:tracePt t="11159" x="9367838" y="2673350"/>
          <p14:tracePt t="11162" x="9358313" y="2673350"/>
          <p14:tracePt t="11166" x="9328150" y="2652713"/>
          <p14:tracePt t="11172" x="9297988" y="2652713"/>
          <p14:tracePt t="11176" x="9277350" y="2652713"/>
          <p14:tracePt t="11180" x="9247188" y="2652713"/>
          <p14:tracePt t="11184" x="9226550" y="2652713"/>
          <p14:tracePt t="11188" x="9196388" y="2652713"/>
          <p14:tracePt t="11192" x="9166225" y="2652713"/>
          <p14:tracePt t="11196" x="9147175" y="2652713"/>
          <p14:tracePt t="11200" x="9117013" y="2652713"/>
          <p14:tracePt t="11204" x="9085263" y="2652713"/>
          <p14:tracePt t="11209" x="9045575" y="2662238"/>
          <p14:tracePt t="11212" x="9015413" y="2673350"/>
          <p14:tracePt t="11216" x="9005888" y="2692400"/>
          <p14:tracePt t="11220" x="8985250" y="2703513"/>
          <p14:tracePt t="11226" x="8975725" y="2722563"/>
          <p14:tracePt t="11232" x="8964613" y="2733675"/>
          <p14:tracePt t="11236" x="8955088" y="2752725"/>
          <p14:tracePt t="11242" x="8945563" y="2763838"/>
          <p14:tracePt t="11244" x="8945563" y="2773363"/>
          <p14:tracePt t="11248" x="8934450" y="2813050"/>
          <p14:tracePt t="11252" x="8934450" y="2833688"/>
          <p14:tracePt t="11260" x="8924925" y="2874963"/>
          <p14:tracePt t="11264" x="8913813" y="2894013"/>
          <p14:tracePt t="11268" x="8913813" y="2914650"/>
          <p14:tracePt t="11272" x="8913813" y="2944813"/>
          <p14:tracePt t="11277" x="8913813" y="2965450"/>
          <p14:tracePt t="11280" x="8913813" y="2984500"/>
          <p14:tracePt t="11284" x="8913813" y="2995613"/>
          <p14:tracePt t="11288" x="8913813" y="3005138"/>
          <p14:tracePt t="11292" x="8913813" y="3025775"/>
          <p14:tracePt t="11300" x="8913813" y="3035300"/>
          <p14:tracePt t="11304" x="8913813" y="3046413"/>
          <p14:tracePt t="11309" x="8913813" y="3055938"/>
          <p14:tracePt t="11316" x="8913813" y="3065463"/>
          <p14:tracePt t="11319" x="8913813" y="3076575"/>
          <p14:tracePt t="11326" x="8924925" y="3086100"/>
          <p14:tracePt t="11328" x="8934450" y="3095625"/>
          <p14:tracePt t="11331" x="8945563" y="3106738"/>
          <p14:tracePt t="11335" x="8945563" y="3116263"/>
          <p14:tracePt t="11342" x="8964613" y="3125788"/>
          <p14:tracePt t="11347" x="8985250" y="3146425"/>
          <p14:tracePt t="11359" x="8994775" y="3155950"/>
          <p14:tracePt t="11364" x="9015413" y="3176588"/>
          <p14:tracePt t="11376" x="9036050" y="3176588"/>
          <p14:tracePt t="11380" x="9055100" y="3197225"/>
          <p14:tracePt t="11384" x="9066213" y="3197225"/>
          <p14:tracePt t="11388" x="9075738" y="3197225"/>
          <p14:tracePt t="11392" x="9105900" y="3197225"/>
          <p14:tracePt t="11395" x="9117013" y="3206750"/>
          <p14:tracePt t="11399" x="9126538" y="3206750"/>
          <p14:tracePt t="11403" x="9147175" y="3206750"/>
          <p14:tracePt t="11408" x="9156700" y="3206750"/>
          <p14:tracePt t="11412" x="9177338" y="3206750"/>
          <p14:tracePt t="11415" x="9186863" y="3206750"/>
          <p14:tracePt t="11419" x="9196388" y="3206750"/>
          <p14:tracePt t="11425" x="9207500" y="3206750"/>
          <p14:tracePt t="11427" x="9217025" y="3206750"/>
          <p14:tracePt t="11431" x="9237663" y="3206750"/>
          <p14:tracePt t="11436" x="9247188" y="3206750"/>
          <p14:tracePt t="11452" x="9267825" y="3206750"/>
          <p14:tracePt t="11460" x="9277350" y="3206750"/>
          <p14:tracePt t="11468" x="9297988" y="3206750"/>
          <p14:tracePt t="11475" x="9307513" y="3206750"/>
          <p14:tracePt t="11479" x="9318625" y="3206750"/>
          <p14:tracePt t="11500" x="9328150" y="3206750"/>
          <p14:tracePt t="11503" x="9337675" y="3197225"/>
          <p14:tracePt t="11772" x="9348788" y="3197225"/>
          <p14:tracePt t="11776" x="9378950" y="3197225"/>
          <p14:tracePt t="11780" x="9388475" y="3197225"/>
          <p14:tracePt t="11784" x="9409113" y="3197225"/>
          <p14:tracePt t="11788" x="9428163" y="3197225"/>
          <p14:tracePt t="11792" x="9459913" y="3197225"/>
          <p14:tracePt t="11796" x="9490075" y="3197225"/>
          <p14:tracePt t="11800" x="9509125" y="3197225"/>
          <p14:tracePt t="11804" x="9539288" y="3197225"/>
          <p14:tracePt t="11808" x="9559925" y="3197225"/>
          <p14:tracePt t="11812" x="9590088" y="3197225"/>
          <p14:tracePt t="11816" x="9620250" y="3197225"/>
          <p14:tracePt t="11820" x="9640888" y="3197225"/>
          <p14:tracePt t="11824" x="9701213" y="3197225"/>
          <p14:tracePt t="11828" x="9801225" y="3187700"/>
          <p14:tracePt t="11832" x="9953625" y="3187700"/>
          <p14:tracePt t="11835" x="10083800" y="3176588"/>
          <p14:tracePt t="11840" x="10194925" y="3146425"/>
          <p14:tracePt t="11844" x="10306050" y="3136900"/>
          <p14:tracePt t="11848" x="10396538" y="3125788"/>
          <p14:tracePt t="11851" x="10477500" y="3106738"/>
          <p14:tracePt t="11857" x="10567988" y="3095625"/>
          <p14:tracePt t="11860" x="10628313" y="3086100"/>
          <p14:tracePt t="11864" x="10688638" y="3065463"/>
          <p14:tracePt t="11868" x="10750550" y="3055938"/>
          <p14:tracePt t="11875" x="10760075" y="3046413"/>
          <p14:tracePt t="11876" x="10780713" y="3035300"/>
          <p14:tracePt t="11880" x="10790238" y="3035300"/>
          <p14:tracePt t="11884" x="10799763" y="3035300"/>
          <p14:tracePt t="11891" x="10810875" y="3035300"/>
          <p14:tracePt t="11893" x="10810875" y="3025775"/>
          <p14:tracePt t="11896" x="10810875" y="3016250"/>
          <p14:tracePt t="11907" x="10810875" y="3005138"/>
          <p14:tracePt t="11916" x="10810875" y="2984500"/>
          <p14:tracePt t="11924" x="10810875" y="2965450"/>
          <p14:tracePt t="11928" x="10810875" y="2954338"/>
          <p14:tracePt t="11932" x="10810875" y="2935288"/>
          <p14:tracePt t="11936" x="10810875" y="2905125"/>
          <p14:tracePt t="11941" x="10790238" y="2894013"/>
          <p14:tracePt t="11944" x="10780713" y="2874963"/>
          <p14:tracePt t="11948" x="10769600" y="2863850"/>
          <p14:tracePt t="11952" x="10750550" y="2844800"/>
          <p14:tracePt t="11957" x="10739438" y="2844800"/>
          <p14:tracePt t="11960" x="10720388" y="2833688"/>
          <p14:tracePt t="11964" x="10709275" y="2824163"/>
          <p14:tracePt t="11968" x="10699750" y="2824163"/>
          <p14:tracePt t="11976" x="10688638" y="2813050"/>
          <p14:tracePt t="11980" x="10688638" y="2803525"/>
          <p14:tracePt t="11984" x="10688638" y="2794000"/>
          <p14:tracePt t="11996" x="10669588" y="2782888"/>
          <p14:tracePt t="12000" x="10669588" y="2773363"/>
          <p14:tracePt t="12004" x="10658475" y="2763838"/>
          <p14:tracePt t="12020" x="10648950" y="2752725"/>
          <p14:tracePt t="12023" x="10639425" y="2752725"/>
          <p14:tracePt t="12036" x="10639425" y="2733675"/>
          <p14:tracePt t="12060" x="10628313" y="2713038"/>
          <p14:tracePt t="12064" x="10628313" y="2703513"/>
          <p14:tracePt t="12077" x="10618788" y="2703513"/>
          <p14:tracePt t="12092" x="10609263" y="2703513"/>
          <p14:tracePt t="12100" x="10598150" y="2692400"/>
          <p14:tracePt t="12104" x="10579100" y="2692400"/>
          <p14:tracePt t="12108" x="10567988" y="2692400"/>
          <p14:tracePt t="12112" x="10558463" y="2692400"/>
          <p14:tracePt t="12116" x="10548938" y="2692400"/>
          <p14:tracePt t="12120" x="10537825" y="2692400"/>
          <p14:tracePt t="12124" x="10528300" y="2692400"/>
          <p14:tracePt t="12128" x="10507663" y="2692400"/>
          <p14:tracePt t="12132" x="10498138" y="2682875"/>
          <p14:tracePt t="12136" x="10487025" y="2682875"/>
          <p14:tracePt t="12140" x="10467975" y="2682875"/>
          <p14:tracePt t="12148" x="10456863" y="2682875"/>
          <p14:tracePt t="12152" x="10437813" y="2682875"/>
          <p14:tracePt t="12157" x="10426700" y="2682875"/>
          <p14:tracePt t="12180" x="10407650" y="2682875"/>
          <p14:tracePt t="12356" x="10396538" y="2682875"/>
          <p14:tracePt t="12360" x="10387013" y="2682875"/>
          <p14:tracePt t="12396" x="10377488" y="2662238"/>
          <p14:tracePt t="12400" x="10366375" y="2662238"/>
          <p14:tracePt t="12420" x="10356850" y="2641600"/>
          <p14:tracePt t="12424" x="10347325" y="2641600"/>
          <p14:tracePt t="12429" x="10347325" y="2632075"/>
          <p14:tracePt t="12436" x="10326688" y="2622550"/>
          <p14:tracePt t="12440" x="10326688" y="2611438"/>
          <p14:tracePt t="12444" x="10315575" y="2601913"/>
          <p14:tracePt t="12448" x="10306050" y="2601913"/>
          <p14:tracePt t="12451" x="10296525" y="2601913"/>
          <p14:tracePt t="12457" x="10285413" y="2601913"/>
          <p14:tracePt t="12459" x="10285413" y="2592388"/>
          <p14:tracePt t="12467" x="10275888" y="2581275"/>
          <p14:tracePt t="12476" x="10266363" y="2571750"/>
          <p14:tracePt t="12483" x="10245725" y="2562225"/>
          <p14:tracePt t="12490" x="10236200" y="2551113"/>
          <p14:tracePt t="12500" x="10225088" y="2541588"/>
          <p14:tracePt t="12509" x="10206038" y="2520950"/>
          <p14:tracePt t="12516" x="10194925" y="2520950"/>
          <p14:tracePt t="12532" x="10194925" y="2511425"/>
          <p14:tracePt t="12536" x="10185400" y="2511425"/>
          <p14:tracePt t="12541" x="10175875" y="2511425"/>
          <p14:tracePt t="12544" x="10164763" y="2511425"/>
          <p14:tracePt t="12558" x="10155238" y="2511425"/>
          <p14:tracePt t="12560" x="10144125" y="2511425"/>
          <p14:tracePt t="12564" x="10134600" y="2501900"/>
          <p14:tracePt t="12568" x="10125075" y="2490788"/>
          <p14:tracePt t="12574" x="10113963" y="2490788"/>
          <p14:tracePt t="12576" x="10104438" y="2490788"/>
          <p14:tracePt t="12580" x="10094913" y="2490788"/>
          <p14:tracePt t="12590" x="10083800" y="2490788"/>
          <p14:tracePt t="12592" x="10074275" y="2490788"/>
          <p14:tracePt t="12596" x="10064750" y="2490788"/>
          <p14:tracePt t="12600" x="10053638" y="2490788"/>
          <p14:tracePt t="12608" x="10034588" y="2490788"/>
          <p14:tracePt t="12612" x="10013950" y="2490788"/>
          <p14:tracePt t="12615" x="10004425" y="2490788"/>
          <p14:tracePt t="12624" x="9983788" y="2490788"/>
          <p14:tracePt t="12628" x="9963150" y="2501900"/>
          <p14:tracePt t="12632" x="9953625" y="2511425"/>
          <p14:tracePt t="12636" x="9942513" y="2532063"/>
          <p14:tracePt t="12640" x="9932988" y="2541588"/>
          <p14:tracePt t="12644" x="9912350" y="2551113"/>
          <p14:tracePt t="12648" x="9902825" y="2571750"/>
          <p14:tracePt t="12652" x="9893300" y="2571750"/>
          <p14:tracePt t="12657" x="9882188" y="2601913"/>
          <p14:tracePt t="12660" x="9863138" y="2622550"/>
          <p14:tracePt t="12664" x="9863138" y="2641600"/>
          <p14:tracePt t="12668" x="9832975" y="2662238"/>
          <p14:tracePt t="12673" x="9832975" y="2682875"/>
          <p14:tracePt t="12676" x="9821863" y="2703513"/>
          <p14:tracePt t="12680" x="9801225" y="2722563"/>
          <p14:tracePt t="12686" x="9791700" y="2743200"/>
          <p14:tracePt t="12689" x="9771063" y="2763838"/>
          <p14:tracePt t="12694" x="9771063" y="2782888"/>
          <p14:tracePt t="12698" x="9752013" y="2803525"/>
          <p14:tracePt t="12702" x="9752013" y="2813050"/>
          <p14:tracePt t="12707" x="9731375" y="2833688"/>
          <p14:tracePt t="12714" x="9731375" y="2844800"/>
          <p14:tracePt t="12718" x="9721850" y="2844800"/>
          <p14:tracePt t="12726" x="9721850" y="2854325"/>
          <p14:tracePt t="12750" x="9721850" y="2874963"/>
          <p14:tracePt t="12766" x="9721850" y="2884488"/>
          <p14:tracePt t="12770" x="9721850" y="2894013"/>
          <p14:tracePt t="12774" x="9721850" y="2905125"/>
          <p14:tracePt t="12778" x="9740900" y="2905125"/>
          <p14:tracePt t="12782" x="9740900" y="2914650"/>
          <p14:tracePt t="12786" x="9752013" y="2914650"/>
          <p14:tracePt t="12790" x="9752013" y="2924175"/>
          <p14:tracePt t="12794" x="9771063" y="2924175"/>
          <p14:tracePt t="12798" x="9791700" y="2935288"/>
          <p14:tracePt t="12802" x="9812338" y="2935288"/>
          <p14:tracePt t="12806" x="9821863" y="2935288"/>
          <p14:tracePt t="12810" x="9842500" y="2954338"/>
          <p14:tracePt t="12814" x="9852025" y="2954338"/>
          <p14:tracePt t="12818" x="9863138" y="2965450"/>
          <p14:tracePt t="12824" x="9872663" y="2965450"/>
          <p14:tracePt t="12826" x="9893300" y="2984500"/>
          <p14:tracePt t="12830" x="9902825" y="2984500"/>
          <p14:tracePt t="12834" x="9923463" y="2995613"/>
          <p14:tracePt t="12840" x="9932988" y="2995613"/>
          <p14:tracePt t="12842" x="9932988" y="3005138"/>
          <p14:tracePt t="12846" x="9942513" y="3005138"/>
          <p14:tracePt t="12850" x="9953625" y="3005138"/>
          <p14:tracePt t="12856" x="9972675" y="3025775"/>
          <p14:tracePt t="12870" x="9983788" y="3025775"/>
          <p14:tracePt t="12878" x="9993313" y="3035300"/>
          <p14:tracePt t="12894" x="10013950" y="3035300"/>
          <p14:tracePt t="12902" x="10023475" y="3035300"/>
          <p14:tracePt t="12906" x="10034588" y="3035300"/>
          <p14:tracePt t="12910" x="10044113" y="3035300"/>
          <p14:tracePt t="12924" x="10074275" y="3035300"/>
          <p14:tracePt t="12926" x="10094913" y="3035300"/>
          <p14:tracePt t="12930" x="10113963" y="3035300"/>
          <p14:tracePt t="12941" x="10144125" y="3035300"/>
          <p14:tracePt t="12942" x="10164763" y="3035300"/>
          <p14:tracePt t="12946" x="10185400" y="3025775"/>
          <p14:tracePt t="12950" x="10194925" y="3016250"/>
          <p14:tracePt t="12957" x="10215563" y="2995613"/>
          <p14:tracePt t="12962" x="10225088" y="2974975"/>
          <p14:tracePt t="12966" x="10245725" y="2965450"/>
          <p14:tracePt t="12970" x="10266363" y="2944813"/>
          <p14:tracePt t="12978" x="10266363" y="2935288"/>
          <p14:tracePt t="12982" x="10275888" y="2935288"/>
          <p14:tracePt t="12986" x="10285413" y="2924175"/>
          <p14:tracePt t="12994" x="10285413" y="2905125"/>
          <p14:tracePt t="12998" x="10296525" y="2905125"/>
          <p14:tracePt t="13002" x="10296525" y="2894013"/>
          <p14:tracePt t="13010" x="10296525" y="2884488"/>
          <p14:tracePt t="13014" x="10306050" y="2884488"/>
          <p14:tracePt t="13018" x="10306050" y="2874963"/>
          <p14:tracePt t="13046" x="10306050" y="2863850"/>
          <p14:tracePt t="13051" x="10306050" y="2854325"/>
          <p14:tracePt t="13057" x="10306050" y="2844800"/>
          <p14:tracePt t="13058" x="10306050" y="2833688"/>
          <p14:tracePt t="13062" x="10306050" y="2824163"/>
          <p14:tracePt t="13073" x="10306050" y="2813050"/>
          <p14:tracePt t="13078" x="10306050" y="2803525"/>
          <p14:tracePt t="13082" x="10275888" y="2782888"/>
          <p14:tracePt t="13086" x="10266363" y="2763838"/>
          <p14:tracePt t="13090" x="10245725" y="2752725"/>
          <p14:tracePt t="13094" x="10236200" y="2733675"/>
          <p14:tracePt t="13098" x="10215563" y="2713038"/>
          <p14:tracePt t="13102" x="10206038" y="2703513"/>
          <p14:tracePt t="13106" x="10185400" y="2682875"/>
          <p14:tracePt t="13110" x="10164763" y="2682875"/>
          <p14:tracePt t="13114" x="10144125" y="2652713"/>
          <p14:tracePt t="13118" x="10113963" y="2652713"/>
          <p14:tracePt t="13123" x="10104438" y="2641600"/>
          <p14:tracePt t="13126" x="10083800" y="2622550"/>
          <p14:tracePt t="13130" x="10074275" y="2622550"/>
          <p14:tracePt t="13134" x="10053638" y="2611438"/>
          <p14:tracePt t="13139" x="10053638" y="2601913"/>
          <p14:tracePt t="13142" x="10034588" y="2601913"/>
          <p14:tracePt t="13149" x="10023475" y="2592388"/>
          <p14:tracePt t="13157" x="10013950" y="2592388"/>
          <p14:tracePt t="13158" x="10004425" y="2592388"/>
          <p14:tracePt t="13161" x="9993313" y="2592388"/>
          <p14:tracePt t="13166" x="9983788" y="2592388"/>
          <p14:tracePt t="13172" x="9972675" y="2592388"/>
          <p14:tracePt t="13174" x="9963150" y="2592388"/>
          <p14:tracePt t="13182" x="9942513" y="2592388"/>
          <p14:tracePt t="13185" x="9932988" y="2592388"/>
          <p14:tracePt t="13194" x="9912350" y="2592388"/>
          <p14:tracePt t="13198" x="9902825" y="2592388"/>
          <p14:tracePt t="13202" x="9882188" y="2601913"/>
          <p14:tracePt t="13209" x="9863138" y="2632075"/>
          <p14:tracePt t="13210" x="9863138" y="2641600"/>
          <p14:tracePt t="13214" x="9852025" y="2662238"/>
          <p14:tracePt t="13218" x="9832975" y="2673350"/>
          <p14:tracePt t="13223" x="9832975" y="2692400"/>
          <p14:tracePt t="13226" x="9821863" y="2722563"/>
          <p14:tracePt t="13230" x="9821863" y="2743200"/>
          <p14:tracePt t="13234" x="9801225" y="2763838"/>
          <p14:tracePt t="13239" x="9801225" y="2773363"/>
          <p14:tracePt t="13242" x="9801225" y="2803525"/>
          <p14:tracePt t="13246" x="9791700" y="2824163"/>
          <p14:tracePt t="13250" x="9791700" y="2844800"/>
          <p14:tracePt t="13255" x="9791700" y="2863850"/>
          <p14:tracePt t="13262" x="9791700" y="2894013"/>
          <p14:tracePt t="13266" x="9791700" y="2905125"/>
          <p14:tracePt t="13272" x="9791700" y="2924175"/>
          <p14:tracePt t="13274" x="9791700" y="2935288"/>
          <p14:tracePt t="13278" x="9791700" y="2944813"/>
          <p14:tracePt t="13282" x="9791700" y="2954338"/>
          <p14:tracePt t="13286" x="9791700" y="2984500"/>
          <p14:tracePt t="13290" x="9791700" y="2995613"/>
          <p14:tracePt t="13294" x="9791700" y="3005138"/>
          <p14:tracePt t="13298" x="9791700" y="3016250"/>
          <p14:tracePt t="13306" x="9791700" y="3035300"/>
          <p14:tracePt t="13310" x="9791700" y="3046413"/>
          <p14:tracePt t="13318" x="9791700" y="3055938"/>
          <p14:tracePt t="13323" x="9791700" y="3065463"/>
          <p14:tracePt t="13326" x="9791700" y="3076575"/>
          <p14:tracePt t="13330" x="9791700" y="3086100"/>
          <p14:tracePt t="13334" x="9791700" y="3095625"/>
          <p14:tracePt t="13339" x="9791700" y="3116263"/>
          <p14:tracePt t="13342" x="9791700" y="3125788"/>
          <p14:tracePt t="13356" x="9801225" y="3136900"/>
          <p14:tracePt t="13358" x="9812338" y="3146425"/>
          <p14:tracePt t="13362" x="9821863" y="3155950"/>
          <p14:tracePt t="13366" x="9842500" y="3155950"/>
          <p14:tracePt t="13374" x="9863138" y="3167063"/>
          <p14:tracePt t="13378" x="9872663" y="3167063"/>
          <p14:tracePt t="13382" x="9882188" y="3176588"/>
          <p14:tracePt t="13386" x="9893300" y="3176588"/>
          <p14:tracePt t="13390" x="9912350" y="3176588"/>
          <p14:tracePt t="13394" x="9923463" y="3176588"/>
          <p14:tracePt t="13398" x="9932988" y="3197225"/>
          <p14:tracePt t="13402" x="9942513" y="3197225"/>
          <p14:tracePt t="13406" x="9963150" y="3197225"/>
          <p14:tracePt t="13410" x="9983788" y="3197225"/>
          <p14:tracePt t="13414" x="10004425" y="3197225"/>
          <p14:tracePt t="13418" x="10023475" y="3197225"/>
          <p14:tracePt t="13422" x="10044113" y="3197225"/>
          <p14:tracePt t="13426" x="10064750" y="3197225"/>
          <p14:tracePt t="13430" x="10094913" y="3197225"/>
          <p14:tracePt t="13434" x="10125075" y="3197225"/>
          <p14:tracePt t="13439" x="10134600" y="3187700"/>
          <p14:tracePt t="13442" x="10155238" y="3155950"/>
          <p14:tracePt t="13446" x="10175875" y="3146425"/>
          <p14:tracePt t="13450" x="10175875" y="3136900"/>
          <p14:tracePt t="13455" x="10194925" y="3116263"/>
          <p14:tracePt t="13458" x="10206038" y="3086100"/>
          <p14:tracePt t="13462" x="10206038" y="3065463"/>
          <p14:tracePt t="13466" x="10225088" y="3055938"/>
          <p14:tracePt t="13472" x="10225088" y="3025775"/>
          <p14:tracePt t="13474" x="10225088" y="3005138"/>
          <p14:tracePt t="13478" x="10225088" y="2974975"/>
          <p14:tracePt t="13482" x="10225088" y="2965450"/>
          <p14:tracePt t="13486" x="10236200" y="2944813"/>
          <p14:tracePt t="13490" x="10236200" y="2924175"/>
          <p14:tracePt t="13494" x="10236200" y="2905125"/>
          <p14:tracePt t="13498" x="10236200" y="2884488"/>
          <p14:tracePt t="13502" x="10236200" y="2863850"/>
          <p14:tracePt t="13506" x="10236200" y="2854325"/>
          <p14:tracePt t="13510" x="10236200" y="2844800"/>
          <p14:tracePt t="13514" x="10236200" y="2824163"/>
          <p14:tracePt t="13518" x="10236200" y="2813050"/>
          <p14:tracePt t="13522" x="10236200" y="2803525"/>
          <p14:tracePt t="13526" x="10236200" y="2794000"/>
          <p14:tracePt t="13534" x="10225088" y="2773363"/>
          <p14:tracePt t="13538" x="10215563" y="2773363"/>
          <p14:tracePt t="13542" x="10215563" y="2763838"/>
          <p14:tracePt t="13550" x="10194925" y="2752725"/>
          <p14:tracePt t="13555" x="10185400" y="2743200"/>
          <p14:tracePt t="13558" x="10175875" y="2733675"/>
          <p14:tracePt t="13562" x="10164763" y="2733675"/>
          <p14:tracePt t="13566" x="10155238" y="2733675"/>
          <p14:tracePt t="13572" x="10144125" y="2733675"/>
          <p14:tracePt t="13574" x="10134600" y="2733675"/>
          <p14:tracePt t="13578" x="10125075" y="2733675"/>
          <p14:tracePt t="13582" x="10113963" y="2733675"/>
          <p14:tracePt t="13589" x="10074275" y="2733675"/>
          <p14:tracePt t="13594" x="10053638" y="2733675"/>
          <p14:tracePt t="13598" x="10044113" y="2733675"/>
          <p14:tracePt t="13602" x="10034588" y="2733675"/>
          <p14:tracePt t="13605" x="10013950" y="2733675"/>
          <p14:tracePt t="13610" x="10004425" y="2733675"/>
          <p14:tracePt t="13614" x="9993313" y="2733675"/>
          <p14:tracePt t="13623" x="9983788" y="2733675"/>
          <p14:tracePt t="13626" x="9972675" y="2733675"/>
          <p14:tracePt t="13630" x="9963150" y="2733675"/>
          <p14:tracePt t="13633" x="9953625" y="2733675"/>
          <p14:tracePt t="13642" x="9942513" y="2733675"/>
          <p14:tracePt t="13645" x="9942513" y="2743200"/>
          <p14:tracePt t="13655" x="9942513" y="2752725"/>
          <p14:tracePt t="13662" x="9932988" y="2763838"/>
          <p14:tracePt t="13678" x="9932988" y="2773363"/>
          <p14:tracePt t="13690" x="9932988" y="2782888"/>
          <p14:tracePt t="13694" x="9932988" y="2803525"/>
          <p14:tracePt t="13702" x="9932988" y="2813050"/>
          <p14:tracePt t="13706" x="9932988" y="2833688"/>
          <p14:tracePt t="13718" x="9932988" y="2844800"/>
          <p14:tracePt t="13721" x="9932988" y="2854325"/>
          <p14:tracePt t="13734" x="9932988" y="2863850"/>
          <p14:tracePt t="13758" x="9932988" y="2874963"/>
          <p14:tracePt t="13762" x="9932988" y="2884488"/>
          <p14:tracePt t="14110" x="9932988" y="2894013"/>
          <p14:tracePt t="14114" x="9932988" y="2905125"/>
          <p14:tracePt t="14118" x="9932988" y="2914650"/>
          <p14:tracePt t="14122" x="9932988" y="2924175"/>
          <p14:tracePt t="14126" x="9942513" y="2935288"/>
          <p14:tracePt t="14130" x="9963150" y="2954338"/>
          <p14:tracePt t="14134" x="9983788" y="2965450"/>
          <p14:tracePt t="14138" x="10004425" y="2984500"/>
          <p14:tracePt t="14142" x="10023475" y="2995613"/>
          <p14:tracePt t="14146" x="10053638" y="3016250"/>
          <p14:tracePt t="14150" x="10074275" y="3016250"/>
          <p14:tracePt t="14155" x="10113963" y="3046413"/>
          <p14:tracePt t="14158" x="10144125" y="3055938"/>
          <p14:tracePt t="14162" x="10164763" y="3065463"/>
          <p14:tracePt t="14166" x="10194925" y="3076575"/>
          <p14:tracePt t="14172" x="10225088" y="3086100"/>
          <p14:tracePt t="14174" x="10245725" y="3086100"/>
          <p14:tracePt t="14178" x="10275888" y="3086100"/>
          <p14:tracePt t="14182" x="10296525" y="3086100"/>
          <p14:tracePt t="14188" x="10326688" y="3086100"/>
          <p14:tracePt t="14190" x="10356850" y="3086100"/>
          <p14:tracePt t="14194" x="10507663" y="3086100"/>
          <p14:tracePt t="14200" x="10609263" y="3086100"/>
          <p14:tracePt t="14205" x="10669588" y="3086100"/>
          <p14:tracePt t="14208" x="10688638" y="3086100"/>
          <p14:tracePt t="14212" x="10709275" y="3086100"/>
          <p14:tracePt t="14216" x="10720388" y="3086100"/>
          <p14:tracePt t="14221" x="10729913" y="3086100"/>
          <p14:tracePt t="14224" x="10739438" y="3086100"/>
          <p14:tracePt t="14227" x="10750550" y="3086100"/>
          <p14:tracePt t="14232" x="10760075" y="3086100"/>
          <p14:tracePt t="14237" x="10769600" y="3086100"/>
          <p14:tracePt t="14240" x="10790238" y="3086100"/>
          <p14:tracePt t="14244" x="10799763" y="3086100"/>
          <p14:tracePt t="14248" x="10799763" y="3076575"/>
          <p14:tracePt t="14264" x="10810875" y="3076575"/>
          <p14:tracePt t="14268" x="10820400" y="3076575"/>
          <p14:tracePt t="14280" x="10829925" y="3076575"/>
          <p14:tracePt t="14289" x="10829925" y="3065463"/>
          <p14:tracePt t="14305" x="10841038" y="3065463"/>
          <p14:tracePt t="14308" x="10850563" y="3065463"/>
          <p14:tracePt t="14322" x="10860088" y="3065463"/>
          <p14:tracePt t="14324" x="10871200" y="3065463"/>
          <p14:tracePt t="14328" x="10880725" y="3065463"/>
          <p14:tracePt t="14360" x="10901363" y="3065463"/>
          <p14:tracePt t="14376" x="10910888" y="3065463"/>
          <p14:tracePt t="14392" x="10922000" y="3065463"/>
          <p14:tracePt t="14408" x="10941050" y="3065463"/>
          <p14:tracePt t="14416" x="10952163" y="3065463"/>
          <p14:tracePt t="14422" x="10961688" y="3065463"/>
          <p14:tracePt t="14424" x="10971213" y="3065463"/>
          <p14:tracePt t="14428" x="10982325" y="3065463"/>
          <p14:tracePt t="14440" x="11001375" y="3065463"/>
          <p14:tracePt t="14444" x="11012488" y="3065463"/>
          <p14:tracePt t="14448" x="11022013" y="3065463"/>
          <p14:tracePt t="14456" x="11042650" y="3065463"/>
          <p14:tracePt t="14464" x="11052175" y="3065463"/>
          <p14:tracePt t="14468" x="11063288" y="3065463"/>
          <p14:tracePt t="14472" x="11082338" y="3065463"/>
          <p14:tracePt t="14480" x="11093450" y="3065463"/>
          <p14:tracePt t="14490" x="11102975" y="3065463"/>
          <p14:tracePt t="14512" x="11123613" y="3065463"/>
          <p14:tracePt t="14576" x="11133138" y="3065463"/>
          <p14:tracePt t="14592" x="11142663" y="3065463"/>
          <p14:tracePt t="14596" x="11142663" y="3055938"/>
          <p14:tracePt t="14600" x="11153775" y="3046413"/>
          <p14:tracePt t="14608" x="11153775" y="3035300"/>
          <p14:tracePt t="14616" x="11163300" y="3035300"/>
          <p14:tracePt t="14624" x="11163300" y="3025775"/>
          <p14:tracePt t="14632" x="11172825" y="3016250"/>
          <p14:tracePt t="14639" x="11183938" y="3005138"/>
          <p14:tracePt t="14640" x="11183938" y="2995613"/>
          <p14:tracePt t="14648" x="11183938" y="2974975"/>
          <p14:tracePt t="14656" x="11193463" y="2965450"/>
          <p14:tracePt t="14664" x="11193463" y="2954338"/>
          <p14:tracePt t="14676" x="11193463" y="2944813"/>
          <p14:tracePt t="14680" x="11193463" y="2935288"/>
          <p14:tracePt t="14684" x="11193463" y="2924175"/>
          <p14:tracePt t="14687" x="11202988" y="2914650"/>
          <p14:tracePt t="14692" x="11202988" y="2905125"/>
          <p14:tracePt t="14700" x="11202988" y="2894013"/>
          <p14:tracePt t="14704" x="11202988" y="2884488"/>
          <p14:tracePt t="14708" x="11202988" y="2874963"/>
          <p14:tracePt t="14712" x="11202988" y="2863850"/>
          <p14:tracePt t="14720" x="11202988" y="2844800"/>
          <p14:tracePt t="14738" x="11202988" y="2833688"/>
          <p14:tracePt t="14740" x="11202988" y="2824163"/>
          <p14:tracePt t="14744" x="11202988" y="2813050"/>
          <p14:tracePt t="14748" x="11202988" y="2803525"/>
          <p14:tracePt t="14754" x="11202988" y="2794000"/>
          <p14:tracePt t="14760" x="11202988" y="2773363"/>
          <p14:tracePt t="14768" x="11202988" y="2763838"/>
          <p14:tracePt t="14772" x="11202988" y="2752725"/>
          <p14:tracePt t="14776" x="11202988" y="2743200"/>
          <p14:tracePt t="14780" x="11202988" y="2733675"/>
          <p14:tracePt t="14784" x="11202988" y="2722563"/>
          <p14:tracePt t="14788" x="11183938" y="2703513"/>
          <p14:tracePt t="14792" x="11172825" y="2692400"/>
          <p14:tracePt t="14796" x="11163300" y="2682875"/>
          <p14:tracePt t="14800" x="11153775" y="2682875"/>
          <p14:tracePt t="14805" x="11142663" y="2673350"/>
          <p14:tracePt t="14808" x="11112500" y="2673350"/>
          <p14:tracePt t="14812" x="11093450" y="2652713"/>
          <p14:tracePt t="14816" x="11082338" y="2652713"/>
          <p14:tracePt t="14820" x="11072813" y="2652713"/>
          <p14:tracePt t="14824" x="11052175" y="2641600"/>
          <p14:tracePt t="14832" x="11042650" y="2641600"/>
          <p14:tracePt t="14837" x="11031538" y="2641600"/>
          <p14:tracePt t="14840" x="11022013" y="2641600"/>
          <p14:tracePt t="14844" x="11012488" y="2641600"/>
          <p14:tracePt t="14856" x="10991850" y="2641600"/>
          <p14:tracePt t="14860" x="10991850" y="2632075"/>
          <p14:tracePt t="14880" x="10982325" y="2622550"/>
          <p14:tracePt t="14888" x="10971213" y="2622550"/>
          <p14:tracePt t="14892" x="10961688" y="2622550"/>
          <p14:tracePt t="14896" x="10952163" y="2622550"/>
          <p14:tracePt t="14899" x="10941050" y="2622550"/>
          <p14:tracePt t="14905" x="10931525" y="2622550"/>
          <p14:tracePt t="14908" x="10922000" y="2622550"/>
          <p14:tracePt t="14912" x="10910888" y="2622550"/>
          <p14:tracePt t="14915" x="10901363" y="2632075"/>
          <p14:tracePt t="14921" x="10891838" y="2632075"/>
          <p14:tracePt t="14924" x="10880725" y="2641600"/>
          <p14:tracePt t="14928" x="10860088" y="2652713"/>
          <p14:tracePt t="14931" x="10860088" y="2662238"/>
          <p14:tracePt t="14938" x="10841038" y="2682875"/>
          <p14:tracePt t="14940" x="10829925" y="2692400"/>
          <p14:tracePt t="14944" x="10829925" y="2713038"/>
          <p14:tracePt t="14947" x="10820400" y="2733675"/>
          <p14:tracePt t="14955" x="10799763" y="2743200"/>
          <p14:tracePt t="14956" x="10799763" y="2752725"/>
          <p14:tracePt t="14960" x="10790238" y="2763838"/>
          <p14:tracePt t="14964" x="10790238" y="2773363"/>
          <p14:tracePt t="14972" x="10780713" y="2782888"/>
          <p14:tracePt t="14976" x="10780713" y="2803525"/>
          <p14:tracePt t="14980" x="10769600" y="2813050"/>
          <p14:tracePt t="14992" x="10760075" y="2813050"/>
          <p14:tracePt t="15008" x="10760075" y="2824163"/>
          <p14:tracePt t="15024" x="10750550" y="2833688"/>
          <p14:tracePt t="15032" x="10739438" y="2844800"/>
          <p14:tracePt t="15048" x="10739438" y="2854325"/>
          <p14:tracePt t="15056" x="10739438" y="2863850"/>
          <p14:tracePt t="15064" x="10720388" y="2874963"/>
          <p14:tracePt t="15080" x="10720388" y="2894013"/>
          <p14:tracePt t="15088" x="10720388" y="2905125"/>
          <p14:tracePt t="15092" x="10720388" y="2914650"/>
          <p14:tracePt t="15104" x="10720388" y="2924175"/>
          <p14:tracePt t="15108" x="10720388" y="2935288"/>
          <p14:tracePt t="15124" x="10720388" y="2944813"/>
          <p14:tracePt t="15138" x="10720388" y="2954338"/>
          <p14:tracePt t="15140" x="10720388" y="2965450"/>
          <p14:tracePt t="15155" x="10720388" y="2974975"/>
          <p14:tracePt t="15160" x="10729913" y="2984500"/>
          <p14:tracePt t="15164" x="10729913" y="2995613"/>
          <p14:tracePt t="15171" x="10739438" y="2995613"/>
          <p14:tracePt t="15176" x="10750550" y="2995613"/>
          <p14:tracePt t="15180" x="10760075" y="2995613"/>
          <p14:tracePt t="15184" x="10769600" y="2995613"/>
          <p14:tracePt t="15187" x="10780713" y="2995613"/>
          <p14:tracePt t="15196" x="10790238" y="3005138"/>
          <p14:tracePt t="15200" x="10799763" y="3005138"/>
          <p14:tracePt t="15204" x="10810875" y="3005138"/>
          <p14:tracePt t="15208" x="10820400" y="3005138"/>
          <p14:tracePt t="15216" x="10829925" y="3005138"/>
          <p14:tracePt t="15221" x="10841038" y="3005138"/>
          <p14:tracePt t="15228" x="10850563" y="3005138"/>
          <p14:tracePt t="15232" x="10860088" y="3005138"/>
          <p14:tracePt t="15238" x="10871200" y="3005138"/>
          <p14:tracePt t="15240" x="10891838" y="3005138"/>
          <p14:tracePt t="15248" x="10901363" y="3005138"/>
          <p14:tracePt t="15254" x="10922000" y="3005138"/>
          <p14:tracePt t="15256" x="10941050" y="3005138"/>
          <p14:tracePt t="15264" x="10961688" y="3005138"/>
          <p14:tracePt t="15272" x="10982325" y="3005138"/>
          <p14:tracePt t="15276" x="10991850" y="3005138"/>
          <p14:tracePt t="15280" x="11012488" y="3005138"/>
          <p14:tracePt t="15284" x="11022013" y="3005138"/>
          <p14:tracePt t="15291" x="11042650" y="3005138"/>
          <p14:tracePt t="15292" x="11052175" y="2995613"/>
          <p14:tracePt t="15296" x="11063288" y="2984500"/>
          <p14:tracePt t="15303" x="11072813" y="2974975"/>
          <p14:tracePt t="15308" x="11082338" y="2965450"/>
          <p14:tracePt t="15311" x="11093450" y="2954338"/>
          <p14:tracePt t="15315" x="11102975" y="2944813"/>
          <p14:tracePt t="15328" x="11102975" y="2935288"/>
          <p14:tracePt t="15331" x="11102975" y="2924175"/>
          <p14:tracePt t="15336" x="11112500" y="2914650"/>
          <p14:tracePt t="15340" x="11112500" y="2905125"/>
          <p14:tracePt t="15354" x="11112500" y="2894013"/>
          <p14:tracePt t="15360" x="11112500" y="2884488"/>
          <p14:tracePt t="15364" x="11112500" y="2874963"/>
          <p14:tracePt t="15376" x="11112500" y="2863850"/>
          <p14:tracePt t="15416" x="11112500" y="2854325"/>
          <p14:tracePt t="15424" x="11112500" y="2844800"/>
          <p14:tracePt t="15464" x="11102975" y="2833688"/>
          <p14:tracePt t="15469" x="11093450" y="2824163"/>
          <p14:tracePt t="15794" x="11102975" y="2824163"/>
          <p14:tracePt t="15798" x="11112500" y="2824163"/>
          <p14:tracePt t="16134" x="11123613" y="2824163"/>
          <p14:tracePt t="16162" x="11133138" y="2824163"/>
          <p14:tracePt t="16210" x="11142663" y="2833688"/>
          <p14:tracePt t="16214" x="11142663" y="2844800"/>
          <p14:tracePt t="16218" x="11142663" y="2854325"/>
          <p14:tracePt t="16222" x="11142663" y="2874963"/>
          <p14:tracePt t="16226" x="11142663" y="2884488"/>
          <p14:tracePt t="16230" x="11142663" y="2905125"/>
          <p14:tracePt t="16237" x="11142663" y="2924175"/>
          <p14:tracePt t="16238" x="11142663" y="2954338"/>
          <p14:tracePt t="16242" x="11133138" y="3016250"/>
          <p14:tracePt t="16246" x="11123613" y="3055938"/>
          <p14:tracePt t="16253" x="11102975" y="3116263"/>
          <p14:tracePt t="16254" x="11072813" y="3167063"/>
          <p14:tracePt t="16258" x="11031538" y="3227388"/>
          <p14:tracePt t="16262" x="10991850" y="3267075"/>
          <p14:tracePt t="16266" x="10952163" y="3317875"/>
          <p14:tracePt t="16270" x="10910888" y="3378200"/>
          <p14:tracePt t="16274" x="10871200" y="3429000"/>
          <p14:tracePt t="16278" x="10841038" y="3468688"/>
          <p14:tracePt t="16282" x="10799763" y="3498850"/>
          <p14:tracePt t="16286" x="10750550" y="3530600"/>
          <p14:tracePt t="16290" x="10688638" y="3560763"/>
          <p14:tracePt t="16294" x="10639425" y="3590925"/>
          <p14:tracePt t="16298" x="10579100" y="3609975"/>
          <p14:tracePt t="16302" x="10518775" y="3630613"/>
          <p14:tracePt t="16306" x="10477500" y="3640138"/>
          <p14:tracePt t="16310" x="10417175" y="3651250"/>
          <p14:tracePt t="16314" x="10356850" y="3670300"/>
          <p14:tracePt t="16319" x="10306050" y="3681413"/>
          <p14:tracePt t="16322" x="10245725" y="3681413"/>
          <p14:tracePt t="16326" x="10206038" y="3681413"/>
          <p14:tracePt t="16330" x="10144125" y="3690938"/>
          <p14:tracePt t="16335" x="10104438" y="3702050"/>
          <p14:tracePt t="16338" x="10074275" y="3711575"/>
          <p14:tracePt t="16342" x="10044113" y="3711575"/>
          <p14:tracePt t="16346" x="10034588" y="3711575"/>
          <p14:tracePt t="16352" x="10004425" y="3711575"/>
          <p14:tracePt t="16354" x="9983788" y="3711575"/>
          <p14:tracePt t="16362" x="9963150" y="3711575"/>
          <p14:tracePt t="16366" x="9942513" y="3711575"/>
          <p14:tracePt t="16369" x="9923463" y="3711575"/>
          <p14:tracePt t="16374" x="9912350" y="3711575"/>
          <p14:tracePt t="16382" x="9893300" y="3711575"/>
          <p14:tracePt t="16386" x="9872663" y="3711575"/>
          <p14:tracePt t="16390" x="9863138" y="3711575"/>
          <p14:tracePt t="16394" x="9842500" y="3711575"/>
          <p14:tracePt t="16402" x="9821863" y="3711575"/>
          <p14:tracePt t="16406" x="9791700" y="3711575"/>
          <p14:tracePt t="16414" x="9761538" y="3690938"/>
          <p14:tracePt t="16418" x="9740900" y="3681413"/>
          <p14:tracePt t="16422" x="9731375" y="3670300"/>
          <p14:tracePt t="16426" x="9710738" y="3660775"/>
          <p14:tracePt t="16430" x="9701213" y="3640138"/>
          <p14:tracePt t="16435" x="9671050" y="3630613"/>
          <p14:tracePt t="16438" x="9640888" y="3609975"/>
          <p14:tracePt t="16442" x="9620250" y="3600450"/>
          <p14:tracePt t="16446" x="9599613" y="3590925"/>
          <p14:tracePt t="16452" x="9569450" y="3579813"/>
          <p14:tracePt t="16454" x="9529763" y="3549650"/>
          <p14:tracePt t="16458" x="9509125" y="3530600"/>
          <p14:tracePt t="16462" x="9478963" y="3519488"/>
          <p14:tracePt t="16470" x="9418638" y="3468688"/>
          <p14:tracePt t="16474" x="9388475" y="3449638"/>
          <p14:tracePt t="16478" x="9367838" y="3438525"/>
          <p14:tracePt t="16482" x="9328150" y="3408363"/>
          <p14:tracePt t="16486" x="9186863" y="3408363"/>
          <p14:tracePt t="16490" x="9075738" y="3398838"/>
          <p14:tracePt t="16494" x="8975725" y="3378200"/>
          <p14:tracePt t="16498" x="8894763" y="3359150"/>
          <p14:tracePt t="16503" x="8813800" y="3348038"/>
          <p14:tracePt t="16506" x="8763000" y="3348038"/>
          <p14:tracePt t="16510" x="8693150" y="3338513"/>
          <p14:tracePt t="16514" x="8632825" y="3317875"/>
          <p14:tracePt t="16519" x="8591550" y="3308350"/>
          <p14:tracePt t="16522" x="8531225" y="3308350"/>
          <p14:tracePt t="16526" x="8491538" y="3297238"/>
          <p14:tracePt t="16530" x="8461375" y="3297238"/>
          <p14:tracePt t="16536" x="8431213" y="3297238"/>
          <p14:tracePt t="16538" x="8410575" y="3297238"/>
          <p14:tracePt t="16542" x="8401050" y="3297238"/>
          <p14:tracePt t="16546" x="8389938" y="3297238"/>
          <p14:tracePt t="16552" x="8380413" y="3297238"/>
          <p14:tracePt t="16570" x="8369300" y="3308350"/>
          <p14:tracePt t="16578" x="8369300" y="3317875"/>
          <p14:tracePt t="16581" x="8369300" y="3327400"/>
          <p14:tracePt t="16594" x="8359775" y="3338513"/>
          <p14:tracePt t="16610" x="8359775" y="3348038"/>
          <p14:tracePt t="16614" x="8359775" y="3359150"/>
          <p14:tracePt t="16626" x="8350250" y="3368675"/>
          <p14:tracePt t="16630" x="8339138" y="3368675"/>
          <p14:tracePt t="16637" x="8339138" y="3389313"/>
          <p14:tracePt t="16642" x="8329613" y="3408363"/>
          <p14:tracePt t="16646" x="8320088" y="3419475"/>
          <p14:tracePt t="16654" x="8299450" y="3438525"/>
          <p14:tracePt t="16662" x="8289925" y="3459163"/>
          <p14:tracePt t="16670" x="8248650" y="3489325"/>
          <p14:tracePt t="16674" x="8229600" y="3489325"/>
          <p14:tracePt t="16678" x="8208963" y="3498850"/>
          <p14:tracePt t="16682" x="8178800" y="3519488"/>
          <p14:tracePt t="16686" x="8148638" y="3519488"/>
          <p14:tracePt t="16690" x="8128000" y="3540125"/>
          <p14:tracePt t="16694" x="8097838" y="3549650"/>
          <p14:tracePt t="16698" x="8067675" y="3549650"/>
          <p14:tracePt t="16702" x="8037513" y="3570288"/>
          <p14:tracePt t="16706" x="8007350" y="3579813"/>
          <p14:tracePt t="16710" x="7986713" y="3590925"/>
          <p14:tracePt t="16714" x="7956550" y="3590925"/>
          <p14:tracePt t="16720" x="7926388" y="3609975"/>
          <p14:tracePt t="16722" x="7905750" y="3609975"/>
          <p14:tracePt t="16726" x="7866063" y="3621088"/>
          <p14:tracePt t="16730" x="7845425" y="3621088"/>
          <p14:tracePt t="16736" x="7815263" y="3621088"/>
          <p14:tracePt t="16738" x="7794625" y="3621088"/>
          <p14:tracePt t="16742" x="7764463" y="3621088"/>
          <p14:tracePt t="16746" x="7734300" y="3621088"/>
          <p14:tracePt t="16752" x="7715250" y="3621088"/>
          <p14:tracePt t="16754" x="7694613" y="3621088"/>
          <p14:tracePt t="16758" x="7683500" y="3621088"/>
          <p14:tracePt t="16762" x="7664450" y="3621088"/>
          <p14:tracePt t="16768" x="7653338" y="3621088"/>
          <p14:tracePt t="16770" x="7643813" y="3621088"/>
          <p14:tracePt t="16774" x="7634288" y="3621088"/>
          <p14:tracePt t="16782" x="7613650" y="3621088"/>
          <p14:tracePt t="16794" x="7604125" y="3609975"/>
          <p14:tracePt t="16826" x="7604125" y="3600450"/>
          <p14:tracePt t="16829" x="7593013" y="3600450"/>
          <p14:tracePt t="16842" x="7593013" y="3590925"/>
          <p14:tracePt t="16858" x="7593013" y="3579813"/>
          <p14:tracePt t="16874" x="7593013" y="3560763"/>
          <p14:tracePt t="16898" x="7593013" y="3549650"/>
          <p14:tracePt t="16906" x="7593013" y="3530600"/>
          <p14:tracePt t="16922" x="7593013" y="3519488"/>
          <p14:tracePt t="16926" x="7593013" y="3509963"/>
          <p14:tracePt t="16962" x="7593013" y="3498850"/>
          <p14:tracePt t="16966" x="7593013" y="3489325"/>
          <p14:tracePt t="17058" x="7593013" y="3479800"/>
          <p14:tracePt t="17357" x="7593013" y="3459163"/>
          <p14:tracePt t="17364" x="7593013" y="3449638"/>
          <p14:tracePt t="17388" x="7583488" y="3449638"/>
          <p14:tracePt t="17396" x="7573963" y="3449638"/>
          <p14:tracePt t="17399" x="7562850" y="3449638"/>
          <p14:tracePt t="17408" x="7553325" y="3438525"/>
          <p14:tracePt t="17420" x="7543800" y="3438525"/>
          <p14:tracePt t="17424" x="7532688" y="3438525"/>
          <p14:tracePt t="17434" x="7523163" y="3429000"/>
          <p14:tracePt t="17436" x="7513638" y="3429000"/>
          <p14:tracePt t="17440" x="7502525" y="3429000"/>
          <p14:tracePt t="17448" x="7493000" y="3429000"/>
          <p14:tracePt t="17452" x="7481888" y="3429000"/>
          <p14:tracePt t="17456" x="7472363" y="3429000"/>
          <p14:tracePt t="17468" x="7462838" y="3419475"/>
          <p14:tracePt t="17472" x="7462838" y="3408363"/>
          <p14:tracePt t="17484" x="7442200" y="3408363"/>
          <p14:tracePt t="17501" x="7432675" y="3408363"/>
          <p14:tracePt t="17504" x="7421563" y="3408363"/>
          <p14:tracePt t="17508" x="7412038" y="3408363"/>
          <p14:tracePt t="17512" x="7402513" y="3408363"/>
          <p14:tracePt t="17519" x="7391400" y="3408363"/>
          <p14:tracePt t="17536" x="7372350" y="3408363"/>
          <p14:tracePt t="17548" x="7361238" y="3408363"/>
          <p14:tracePt t="17556" x="7351713" y="3408363"/>
          <p14:tracePt t="17560" x="7342188" y="3408363"/>
          <p14:tracePt t="17564" x="7331075" y="3408363"/>
          <p14:tracePt t="17572" x="7310438" y="3408363"/>
          <p14:tracePt t="17580" x="7300913" y="3408363"/>
          <p14:tracePt t="17584" x="7291388" y="3408363"/>
          <p14:tracePt t="17588" x="7280275" y="3398838"/>
          <p14:tracePt t="17592" x="7270750" y="3389313"/>
          <p14:tracePt t="17596" x="7261225" y="3389313"/>
          <p14:tracePt t="17601" x="7250113" y="3389313"/>
          <p14:tracePt t="17708" x="7261225" y="3389313"/>
          <p14:tracePt t="17716" x="7270750" y="3389313"/>
          <p14:tracePt t="17720" x="7291388" y="3389313"/>
          <p14:tracePt t="17724" x="7300913" y="3389313"/>
          <p14:tracePt t="17728" x="7310438" y="3389313"/>
          <p14:tracePt t="17734" x="7331075" y="3389313"/>
          <p14:tracePt t="17736" x="7342188" y="3389313"/>
          <p14:tracePt t="17740" x="7351713" y="3389313"/>
          <p14:tracePt t="17744" x="7361238" y="3389313"/>
          <p14:tracePt t="17752" x="7372350" y="3389313"/>
          <p14:tracePt t="17756" x="7391400" y="3389313"/>
          <p14:tracePt t="17764" x="7412038" y="3389313"/>
          <p14:tracePt t="17772" x="7421563" y="3389313"/>
          <p14:tracePt t="17776" x="7442200" y="3389313"/>
          <p14:tracePt t="17788" x="7451725" y="3389313"/>
          <p14:tracePt t="17796" x="7462838" y="3389313"/>
          <p14:tracePt t="17804" x="7481888" y="3389313"/>
          <p14:tracePt t="17812" x="7493000" y="3389313"/>
          <p14:tracePt t="17817" x="7502525" y="3389313"/>
          <p14:tracePt t="17820" x="7513638" y="3389313"/>
          <p14:tracePt t="17824" x="7523163" y="3389313"/>
          <p14:tracePt t="17834" x="7532688" y="3389313"/>
          <p14:tracePt t="17836" x="7543800" y="3389313"/>
          <p14:tracePt t="17844" x="7553325" y="3389313"/>
          <p14:tracePt t="17852" x="7562850" y="3389313"/>
          <p14:tracePt t="17868" x="7583488" y="3389313"/>
          <p14:tracePt t="17876" x="7593013" y="3389313"/>
          <p14:tracePt t="17888" x="7604125" y="3389313"/>
          <p14:tracePt t="18116" x="7623175" y="3389313"/>
          <p14:tracePt t="18124" x="7634288" y="3398838"/>
          <p14:tracePt t="18148" x="7653338" y="3398838"/>
          <p14:tracePt t="18164" x="7664450" y="3398838"/>
          <p14:tracePt t="18168" x="7673975" y="3398838"/>
          <p14:tracePt t="18173" x="7683500" y="3398838"/>
          <p14:tracePt t="18176" x="7694613" y="3398838"/>
          <p14:tracePt t="18180" x="7694613" y="3408363"/>
          <p14:tracePt t="18188" x="7704138" y="3419475"/>
          <p14:tracePt t="18196" x="7715250" y="3419475"/>
          <p14:tracePt t="18201" x="7724775" y="3419475"/>
          <p14:tracePt t="18220" x="7734300" y="3419475"/>
          <p14:tracePt t="18223" x="7745413" y="3419475"/>
          <p14:tracePt t="18227" x="7754938" y="3419475"/>
          <p14:tracePt t="18612" x="7754938" y="3429000"/>
          <p14:tracePt t="18620" x="7764463" y="3429000"/>
          <p14:tracePt t="18624" x="7775575" y="3429000"/>
          <p14:tracePt t="18628" x="7785100" y="3438525"/>
          <p14:tracePt t="18633" x="7794625" y="3449638"/>
          <p14:tracePt t="18644" x="7805738" y="3459163"/>
          <p14:tracePt t="18651" x="7815263" y="3459163"/>
          <p14:tracePt t="18692" x="7824788" y="3459163"/>
          <p14:tracePt t="18814" x="7835900" y="3468688"/>
          <p14:tracePt t="18818" x="7845425" y="3479800"/>
          <p14:tracePt t="18854" x="7854950" y="3479800"/>
          <p14:tracePt t="18862" x="7875588" y="3489325"/>
          <p14:tracePt t="18870" x="7886700" y="3498850"/>
          <p14:tracePt t="18874" x="7905750" y="3509963"/>
          <p14:tracePt t="18882" x="7916863" y="3509963"/>
          <p14:tracePt t="18886" x="7935913" y="3519488"/>
          <p14:tracePt t="18894" x="7956550" y="3519488"/>
          <p14:tracePt t="18900" x="7986713" y="3540125"/>
          <p14:tracePt t="18902" x="7996238" y="3549650"/>
          <p14:tracePt t="18906" x="8016875" y="3549650"/>
          <p14:tracePt t="18917" x="8067675" y="3549650"/>
          <p14:tracePt t="18918" x="8097838" y="3549650"/>
          <p14:tracePt t="18922" x="8118475" y="3549650"/>
          <p14:tracePt t="18926" x="8148638" y="3549650"/>
          <p14:tracePt t="18932" x="8167688" y="3549650"/>
          <p14:tracePt t="18934" x="8197850" y="3549650"/>
          <p14:tracePt t="18938" x="8229600" y="3549650"/>
          <p14:tracePt t="18942" x="8248650" y="3549650"/>
          <p14:tracePt t="18946" x="8278813" y="3549650"/>
          <p14:tracePt t="18950" x="8299450" y="3549650"/>
          <p14:tracePt t="18954" x="8329613" y="3549650"/>
          <p14:tracePt t="18958" x="8450263" y="3549650"/>
          <p14:tracePt t="18962" x="8531225" y="3549650"/>
          <p14:tracePt t="18968" x="8591550" y="3549650"/>
          <p14:tracePt t="18970" x="8651875" y="3549650"/>
          <p14:tracePt t="18974" x="8702675" y="3549650"/>
          <p14:tracePt t="18978" x="8763000" y="3549650"/>
          <p14:tracePt t="18982" x="8804275" y="3549650"/>
          <p14:tracePt t="18986" x="8843963" y="3549650"/>
          <p14:tracePt t="18990" x="8864600" y="3540125"/>
          <p14:tracePt t="18994" x="8883650" y="3540125"/>
          <p14:tracePt t="18999" x="8904288" y="3540125"/>
          <p14:tracePt t="19002" x="8934450" y="3530600"/>
          <p14:tracePt t="19006" x="8945563" y="3530600"/>
          <p14:tracePt t="19010" x="8975725" y="3530600"/>
          <p14:tracePt t="19015" x="9005888" y="3519488"/>
          <p14:tracePt t="19018" x="9024938" y="3519488"/>
          <p14:tracePt t="19022" x="9055100" y="3498850"/>
          <p14:tracePt t="19033" x="9075738" y="3498850"/>
          <p14:tracePt t="19034" x="9085263" y="3489325"/>
          <p14:tracePt t="19038" x="9096375" y="3489325"/>
          <p14:tracePt t="19042" x="9117013" y="3479800"/>
          <p14:tracePt t="19046" x="9126538" y="3468688"/>
          <p14:tracePt t="19050" x="9136063" y="3459163"/>
          <p14:tracePt t="19054" x="9156700" y="3459163"/>
          <p14:tracePt t="19058" x="9156700" y="3449638"/>
          <p14:tracePt t="19062" x="9166225" y="3449638"/>
          <p14:tracePt t="19066" x="9177338" y="3449638"/>
          <p14:tracePt t="19070" x="9186863" y="3429000"/>
          <p14:tracePt t="19074" x="9196388" y="3429000"/>
          <p14:tracePt t="19078" x="9207500" y="3429000"/>
          <p14:tracePt t="19083" x="9217025" y="3419475"/>
          <p14:tracePt t="19090" x="9226550" y="3408363"/>
          <p14:tracePt t="19094" x="9247188" y="3398838"/>
          <p14:tracePt t="19099" x="9256713" y="3389313"/>
          <p14:tracePt t="19118" x="9256713" y="3368675"/>
          <p14:tracePt t="19134" x="9256713" y="3359150"/>
          <p14:tracePt t="19138" x="9256713" y="3348038"/>
          <p14:tracePt t="19186" x="9267825" y="3348038"/>
          <p14:tracePt t="19197" x="9277350" y="3348038"/>
          <p14:tracePt t="19202" x="9288463" y="3348038"/>
          <p14:tracePt t="19206" x="9297988" y="3348038"/>
          <p14:tracePt t="19210" x="9307513" y="3348038"/>
          <p14:tracePt t="19215" x="9318625" y="3348038"/>
          <p14:tracePt t="19218" x="9328150" y="3348038"/>
          <p14:tracePt t="19222" x="9337675" y="3348038"/>
          <p14:tracePt t="19225" x="9348788" y="3348038"/>
          <p14:tracePt t="19234" x="9367838" y="3348038"/>
          <p14:tracePt t="19238" x="9378950" y="3348038"/>
          <p14:tracePt t="19241" x="9388475" y="3348038"/>
          <p14:tracePt t="19246" x="9409113" y="3348038"/>
          <p14:tracePt t="19250" x="9409113" y="3338513"/>
          <p14:tracePt t="19254" x="9418638" y="3327400"/>
          <p14:tracePt t="19257" x="9428163" y="3327400"/>
          <p14:tracePt t="19262" x="9439275" y="3327400"/>
          <p14:tracePt t="19265" x="9448800" y="3327400"/>
          <p14:tracePt t="19278" x="9459913" y="3327400"/>
          <p14:tracePt t="19282" x="9469438" y="3327400"/>
          <p14:tracePt t="19290" x="9478963" y="3327400"/>
          <p14:tracePt t="19310" x="9490075" y="3327400"/>
          <p14:tracePt t="19326" x="9499600" y="3327400"/>
          <p14:tracePt t="19333" x="9509125" y="3327400"/>
          <p14:tracePt t="19398" x="9529763" y="3317875"/>
          <p14:tracePt t="19402" x="9529763" y="3308350"/>
          <p14:tracePt t="19406" x="9539288" y="3297238"/>
          <p14:tracePt t="19416" x="9550400" y="3287713"/>
          <p14:tracePt t="19418" x="9559925" y="3287713"/>
          <p14:tracePt t="19422" x="9559925" y="3278188"/>
          <p14:tracePt t="19431" x="9559925" y="3267075"/>
          <p14:tracePt t="19436" x="9559925" y="3257550"/>
          <p14:tracePt t="19448" x="9559925" y="3236913"/>
          <p14:tracePt t="19450" x="9559925" y="3227388"/>
          <p14:tracePt t="19462" x="9559925" y="3217863"/>
          <p14:tracePt t="19466" x="9559925" y="3206750"/>
          <p14:tracePt t="19474" x="9559925" y="3197225"/>
          <p14:tracePt t="19478" x="9559925" y="3187700"/>
          <p14:tracePt t="19482" x="9559925" y="3176588"/>
          <p14:tracePt t="19494" x="9550400" y="3155950"/>
          <p14:tracePt t="19499" x="9539288" y="3155950"/>
          <p14:tracePt t="19502" x="9539288" y="3146425"/>
          <p14:tracePt t="19506" x="9529763" y="3146425"/>
          <p14:tracePt t="19510" x="9529763" y="3136900"/>
          <p14:tracePt t="19518" x="9520238" y="3125788"/>
          <p14:tracePt t="19526" x="9520238" y="3116263"/>
          <p14:tracePt t="19538" x="9509125" y="3106738"/>
          <p14:tracePt t="19542" x="9509125" y="3095625"/>
          <p14:tracePt t="19549" x="9509125" y="3086100"/>
          <p14:tracePt t="19554" x="9499600" y="3076575"/>
          <p14:tracePt t="19558" x="9490075" y="3076575"/>
          <p14:tracePt t="19562" x="9490075" y="3065463"/>
          <p14:tracePt t="19566" x="9478963" y="3055938"/>
          <p14:tracePt t="19570" x="9469438" y="3046413"/>
          <p14:tracePt t="19574" x="9459913" y="3046413"/>
          <p14:tracePt t="19578" x="9448800" y="3046413"/>
          <p14:tracePt t="19583" x="9439275" y="3046413"/>
          <p14:tracePt t="19586" x="9428163" y="3035300"/>
          <p14:tracePt t="19590" x="9409113" y="3035300"/>
          <p14:tracePt t="19594" x="9398000" y="3025775"/>
          <p14:tracePt t="19600" x="9388475" y="3025775"/>
          <p14:tracePt t="19602" x="9367838" y="3025775"/>
          <p14:tracePt t="19606" x="9358313" y="3025775"/>
          <p14:tracePt t="19610" x="9337675" y="3005138"/>
          <p14:tracePt t="19616" x="9328150" y="3005138"/>
          <p14:tracePt t="19618" x="9307513" y="3005138"/>
          <p14:tracePt t="19622" x="9297988" y="3005138"/>
          <p14:tracePt t="19626" x="9288463" y="3005138"/>
          <p14:tracePt t="19633" x="9277350" y="3005138"/>
          <p14:tracePt t="19634" x="9267825" y="3005138"/>
          <p14:tracePt t="19638" x="9256713" y="3005138"/>
          <p14:tracePt t="19642" x="9237663" y="3005138"/>
          <p14:tracePt t="19648" x="9217025" y="3005138"/>
          <p14:tracePt t="19650" x="9196388" y="3005138"/>
          <p14:tracePt t="19658" x="9186863" y="3005138"/>
          <p14:tracePt t="19662" x="9177338" y="3005138"/>
          <p14:tracePt t="19666" x="9166225" y="3005138"/>
          <p14:tracePt t="19670" x="9147175" y="3005138"/>
          <p14:tracePt t="19674" x="9136063" y="3005138"/>
          <p14:tracePt t="19678" x="9126538" y="3005138"/>
          <p14:tracePt t="19682" x="9117013" y="3005138"/>
          <p14:tracePt t="19686" x="9105900" y="3005138"/>
          <p14:tracePt t="19690" x="9096375" y="3005138"/>
          <p14:tracePt t="19694" x="9085263" y="3005138"/>
          <p14:tracePt t="19710" x="9066213" y="3005138"/>
          <p14:tracePt t="19716" x="9055100" y="3005138"/>
          <p14:tracePt t="19726" x="9045575" y="3016250"/>
          <p14:tracePt t="19734" x="9045575" y="3025775"/>
          <p14:tracePt t="19750" x="9036050" y="3025775"/>
          <p14:tracePt t="19754" x="9036050" y="3035300"/>
          <p14:tracePt t="19766" x="9024938" y="3035300"/>
          <p14:tracePt t="19783" x="9024938" y="3055938"/>
          <p14:tracePt t="19790" x="9024938" y="3065463"/>
          <p14:tracePt t="19794" x="9024938" y="3076575"/>
          <p14:tracePt t="19798" x="9024938" y="3086100"/>
          <p14:tracePt t="19802" x="9024938" y="3095625"/>
          <p14:tracePt t="19810" x="9024938" y="3106738"/>
          <p14:tracePt t="19814" x="9024938" y="3116263"/>
          <p14:tracePt t="19818" x="9024938" y="3125788"/>
          <p14:tracePt t="19822" x="9024938" y="3136900"/>
          <p14:tracePt t="19831" x="9024938" y="3155950"/>
          <p14:tracePt t="19834" x="9024938" y="3167063"/>
          <p14:tracePt t="19838" x="9024938" y="3176588"/>
          <p14:tracePt t="19842" x="9024938" y="3187700"/>
          <p14:tracePt t="19848" x="9024938" y="3197225"/>
          <p14:tracePt t="19854" x="9024938" y="3217863"/>
          <p14:tracePt t="19862" x="9024938" y="3227388"/>
          <p14:tracePt t="19866" x="9024938" y="3236913"/>
          <p14:tracePt t="19870" x="9036050" y="3248025"/>
          <p14:tracePt t="19874" x="9045575" y="3267075"/>
          <p14:tracePt t="19878" x="9055100" y="3267075"/>
          <p14:tracePt t="19882" x="9066213" y="3267075"/>
          <p14:tracePt t="19886" x="9075738" y="3267075"/>
          <p14:tracePt t="19890" x="9096375" y="3287713"/>
          <p14:tracePt t="19894" x="9117013" y="3297238"/>
          <p14:tracePt t="19899" x="9136063" y="3308350"/>
          <p14:tracePt t="19902" x="9156700" y="3317875"/>
          <p14:tracePt t="19906" x="9177338" y="3338513"/>
          <p14:tracePt t="19910" x="9196388" y="3348038"/>
          <p14:tracePt t="19914" x="9226550" y="3359150"/>
          <p14:tracePt t="19918" x="9247188" y="3368675"/>
          <p14:tracePt t="19923" x="9277350" y="3389313"/>
          <p14:tracePt t="19926" x="9288463" y="3389313"/>
          <p14:tracePt t="19932" x="9297988" y="3389313"/>
          <p14:tracePt t="19934" x="9337675" y="3389313"/>
          <p14:tracePt t="19938" x="9348788" y="3398838"/>
          <p14:tracePt t="19942" x="9367838" y="3398838"/>
          <p14:tracePt t="19948" x="9378950" y="3398838"/>
          <p14:tracePt t="19950" x="9398000" y="3398838"/>
          <p14:tracePt t="19954" x="9428163" y="3398838"/>
          <p14:tracePt t="19958" x="9439275" y="3398838"/>
          <p14:tracePt t="19965" x="9448800" y="3398838"/>
          <p14:tracePt t="19966" x="9469438" y="3398838"/>
          <p14:tracePt t="19970" x="9478963" y="3398838"/>
          <p14:tracePt t="19974" x="9490075" y="3398838"/>
          <p14:tracePt t="19978" x="9499600" y="3398838"/>
          <p14:tracePt t="19982" x="9520238" y="3398838"/>
          <p14:tracePt t="19986" x="9529763" y="3398838"/>
          <p14:tracePt t="19990" x="9539288" y="3398838"/>
          <p14:tracePt t="19994" x="9550400" y="3398838"/>
          <p14:tracePt t="20002" x="9569450" y="3398838"/>
          <p14:tracePt t="20006" x="9569450" y="3378200"/>
          <p14:tracePt t="20010" x="9590088" y="3359150"/>
          <p14:tracePt t="20015" x="9590088" y="3348038"/>
          <p14:tracePt t="20018" x="9599613" y="3327400"/>
          <p14:tracePt t="20022" x="9599613" y="3308350"/>
          <p14:tracePt t="20026" x="9599613" y="3278188"/>
          <p14:tracePt t="20031" x="9599613" y="3267075"/>
          <p14:tracePt t="20034" x="9599613" y="3236913"/>
          <p14:tracePt t="20038" x="9599613" y="3227388"/>
          <p14:tracePt t="20041" x="9599613" y="3197225"/>
          <p14:tracePt t="20049" x="9599613" y="3167063"/>
          <p14:tracePt t="20050" x="9599613" y="3146425"/>
          <p14:tracePt t="20054" x="9599613" y="3116263"/>
          <p14:tracePt t="20057" x="9599613" y="3095625"/>
          <p14:tracePt t="20064" x="9599613" y="3076575"/>
          <p14:tracePt t="20066" x="9569450" y="3046413"/>
          <p14:tracePt t="20070" x="9569450" y="3035300"/>
          <p14:tracePt t="20074" x="9559925" y="3016250"/>
          <p14:tracePt t="20078" x="9539288" y="3005138"/>
          <p14:tracePt t="20082" x="9539288" y="2995613"/>
          <p14:tracePt t="20086" x="9520238" y="2974975"/>
          <p14:tracePt t="20094" x="9509125" y="2965450"/>
          <p14:tracePt t="20102" x="9509125" y="2954338"/>
          <p14:tracePt t="20106" x="9499600" y="2954338"/>
          <p14:tracePt t="20110" x="9478963" y="2944813"/>
          <p14:tracePt t="20126" x="9469438" y="2944813"/>
          <p14:tracePt t="20134" x="9459913" y="2944813"/>
          <p14:tracePt t="20138" x="9448800" y="2944813"/>
          <p14:tracePt t="20148" x="9428163" y="2944813"/>
          <p14:tracePt t="20150" x="9418638" y="2944813"/>
          <p14:tracePt t="20158" x="9409113" y="2944813"/>
          <p14:tracePt t="20166" x="9388475" y="2944813"/>
          <p14:tracePt t="20170" x="9378950" y="2944813"/>
          <p14:tracePt t="20174" x="9367838" y="2954338"/>
          <p14:tracePt t="20178" x="9358313" y="2965450"/>
          <p14:tracePt t="20182" x="9348788" y="2974975"/>
          <p14:tracePt t="20186" x="9337675" y="2984500"/>
          <p14:tracePt t="20190" x="9328150" y="2995613"/>
          <p14:tracePt t="20199" x="9318625" y="3005138"/>
          <p14:tracePt t="20206" x="9297988" y="3025775"/>
          <p14:tracePt t="20215" x="9288463" y="3035300"/>
          <p14:tracePt t="20222" x="9267825" y="3055938"/>
          <p14:tracePt t="20233" x="9267825" y="3065463"/>
          <p14:tracePt t="20234" x="9267825" y="3076575"/>
          <p14:tracePt t="20238" x="9256713" y="3076575"/>
          <p14:tracePt t="20242" x="9256713" y="3086100"/>
          <p14:tracePt t="20254" x="9237663" y="3095625"/>
          <p14:tracePt t="20258" x="9237663" y="3106738"/>
          <p14:tracePt t="20266" x="9237663" y="3125788"/>
          <p14:tracePt t="20304" x="9226550" y="3125788"/>
          <p14:tracePt t="20416" x="9226550" y="3136900"/>
          <p14:tracePt t="20424" x="9226550" y="3146425"/>
          <p14:tracePt t="20428" x="9226550" y="3155950"/>
          <p14:tracePt t="20432" x="9237663" y="3176588"/>
          <p14:tracePt t="20440" x="9247188" y="3187700"/>
          <p14:tracePt t="20444" x="9247188" y="3197225"/>
          <p14:tracePt t="20448" x="9247188" y="3206750"/>
          <p14:tracePt t="20452" x="9247188" y="3227388"/>
          <p14:tracePt t="20455" x="9247188" y="3248025"/>
          <p14:tracePt t="20460" x="9247188" y="3278188"/>
          <p14:tracePt t="20464" x="9256713" y="3297238"/>
          <p14:tracePt t="20468" x="9277350" y="3317875"/>
          <p14:tracePt t="20472" x="9288463" y="3348038"/>
          <p14:tracePt t="20476" x="9288463" y="3368675"/>
          <p14:tracePt t="20482" x="9307513" y="3408363"/>
          <p14:tracePt t="20484" x="9307513" y="3429000"/>
          <p14:tracePt t="20488" x="9328150" y="3459163"/>
          <p14:tracePt t="20492" x="9328150" y="3489325"/>
          <p14:tracePt t="20498" x="9337675" y="3509963"/>
          <p14:tracePt t="20500" x="9337675" y="3519488"/>
          <p14:tracePt t="20504" x="9358313" y="3549650"/>
          <p14:tracePt t="20508" x="9367838" y="3570288"/>
          <p14:tracePt t="20514" x="9388475" y="3579813"/>
          <p14:tracePt t="20516" x="9388475" y="3590925"/>
          <p14:tracePt t="20520" x="9398000" y="3600450"/>
          <p14:tracePt t="20524" x="9418638" y="3621088"/>
          <p14:tracePt t="20531" x="9418638" y="3630613"/>
          <p14:tracePt t="20536" x="9439275" y="3651250"/>
          <p14:tracePt t="20544" x="9448800" y="3670300"/>
          <p14:tracePt t="20548" x="9469438" y="3670300"/>
          <p14:tracePt t="20556" x="9478963" y="3681413"/>
          <p14:tracePt t="20560" x="9490075" y="3681413"/>
          <p14:tracePt t="20564" x="9499600" y="3681413"/>
          <p14:tracePt t="20568" x="9529763" y="3681413"/>
          <p14:tracePt t="20572" x="9550400" y="3690938"/>
          <p14:tracePt t="20576" x="9559925" y="3690938"/>
          <p14:tracePt t="20581" x="9580563" y="3702050"/>
          <p14:tracePt t="20584" x="9599613" y="3711575"/>
          <p14:tracePt t="20588" x="9620250" y="3711575"/>
          <p14:tracePt t="20592" x="9640888" y="3711575"/>
          <p14:tracePt t="20597" x="9661525" y="3711575"/>
          <p14:tracePt t="20600" x="9691688" y="3711575"/>
          <p14:tracePt t="20604" x="9721850" y="3711575"/>
          <p14:tracePt t="20608" x="9740900" y="3711575"/>
          <p14:tracePt t="20615" x="9771063" y="3711575"/>
          <p14:tracePt t="20616" x="9791700" y="3711575"/>
          <p14:tracePt t="20620" x="9821863" y="3711575"/>
          <p14:tracePt t="20624" x="9852025" y="3711575"/>
          <p14:tracePt t="20632" x="9902825" y="3711575"/>
          <p14:tracePt t="20636" x="9932988" y="3711575"/>
          <p14:tracePt t="20640" x="9963150" y="3711575"/>
          <p14:tracePt t="20644" x="9993313" y="3711575"/>
          <p14:tracePt t="20648" x="10013950" y="3711575"/>
          <p14:tracePt t="20652" x="10044113" y="3711575"/>
          <p14:tracePt t="20656" x="10064750" y="3711575"/>
          <p14:tracePt t="20660" x="10094913" y="3711575"/>
          <p14:tracePt t="20665" x="10125075" y="3711575"/>
          <p14:tracePt t="20668" x="10134600" y="3711575"/>
          <p14:tracePt t="20672" x="10144125" y="3711575"/>
          <p14:tracePt t="20676" x="10155238" y="3711575"/>
          <p14:tracePt t="20680" x="10164763" y="3711575"/>
          <p14:tracePt t="20684" x="10175875" y="3711575"/>
          <p14:tracePt t="20688" x="10185400" y="3711575"/>
          <p14:tracePt t="20704" x="10206038" y="3711575"/>
          <p14:tracePt t="20720" x="10215563" y="3711575"/>
          <p14:tracePt t="20731" x="10215563" y="3702050"/>
          <p14:tracePt t="20732" x="10215563" y="3690938"/>
          <p14:tracePt t="20736" x="10225088" y="3690938"/>
          <p14:tracePt t="20744" x="10225088" y="3670300"/>
          <p14:tracePt t="20752" x="10225088" y="3660775"/>
          <p14:tracePt t="20756" x="10225088" y="3651250"/>
          <p14:tracePt t="20760" x="10236200" y="3640138"/>
          <p14:tracePt t="20864" x="10236200" y="3630613"/>
          <p14:tracePt t="20868" x="10225088" y="3630613"/>
          <p14:tracePt t="20875" x="10206038" y="3630613"/>
          <p14:tracePt t="20876" x="10185400" y="3630613"/>
          <p14:tracePt t="20884" x="10164763" y="3630613"/>
          <p14:tracePt t="20888" x="10144125" y="3630613"/>
          <p14:tracePt t="20892" x="10134600" y="3630613"/>
          <p14:tracePt t="20897" x="10113963" y="3621088"/>
          <p14:tracePt t="20900" x="10094913" y="3600450"/>
          <p14:tracePt t="20904" x="10083800" y="3590925"/>
          <p14:tracePt t="20908" x="10074275" y="3590925"/>
          <p14:tracePt t="20916" x="10053638" y="3579813"/>
          <p14:tracePt t="20920" x="10034588" y="3579813"/>
          <p14:tracePt t="20932" x="10013950" y="3579813"/>
          <p14:tracePt t="20936" x="10004425" y="3579813"/>
          <p14:tracePt t="20940" x="9993313" y="3579813"/>
          <p14:tracePt t="20944" x="9972675" y="3560763"/>
          <p14:tracePt t="20960" x="9963150" y="3560763"/>
          <p14:tracePt t="20964" x="9953625" y="3560763"/>
          <p14:tracePt t="20968" x="9942513" y="3560763"/>
          <p14:tracePt t="20996" x="9932988" y="3560763"/>
          <p14:tracePt t="21016" x="9923463" y="3549650"/>
          <p14:tracePt t="21024" x="9912350" y="3549650"/>
          <p14:tracePt t="21032" x="9902825" y="3549650"/>
          <p14:tracePt t="21128" x="9912350" y="3549650"/>
          <p14:tracePt t="21132" x="9923463" y="3549650"/>
          <p14:tracePt t="21136" x="9932988" y="3549650"/>
          <p14:tracePt t="21140" x="9942513" y="3549650"/>
          <p14:tracePt t="21146" x="9953625" y="3549650"/>
          <p14:tracePt t="21148" x="9963150" y="3549650"/>
          <p14:tracePt t="21152" x="9993313" y="3549650"/>
          <p14:tracePt t="21156" x="10013950" y="3549650"/>
          <p14:tracePt t="21160" x="10034588" y="3549650"/>
          <p14:tracePt t="21164" x="10053638" y="3549650"/>
          <p14:tracePt t="21168" x="10074275" y="3549650"/>
          <p14:tracePt t="21171" x="10094913" y="3549650"/>
          <p14:tracePt t="21176" x="10104438" y="3549650"/>
          <p14:tracePt t="21181" x="10125075" y="3549650"/>
          <p14:tracePt t="21184" x="10134600" y="3549650"/>
          <p14:tracePt t="21188" x="10144125" y="3540125"/>
          <p14:tracePt t="21200" x="10155238" y="3540125"/>
          <p14:tracePt t="21208" x="10164763" y="3540125"/>
          <p14:tracePt t="21214" x="10175875" y="3540125"/>
          <p14:tracePt t="21216" x="10175875" y="3530600"/>
          <p14:tracePt t="21224" x="10185400" y="3530600"/>
          <p14:tracePt t="21232" x="10194925" y="3530600"/>
          <p14:tracePt t="21240" x="10206038" y="3519488"/>
          <p14:tracePt t="21249" x="10215563" y="3509963"/>
          <p14:tracePt t="21252" x="10225088" y="3498850"/>
          <p14:tracePt t="21264" x="10236200" y="3479800"/>
          <p14:tracePt t="21268" x="10245725" y="3468688"/>
          <p14:tracePt t="21272" x="10255250" y="3459163"/>
          <p14:tracePt t="21277" x="10255250" y="3449638"/>
          <p14:tracePt t="21280" x="10266363" y="3449638"/>
          <p14:tracePt t="21284" x="10275888" y="3438525"/>
          <p14:tracePt t="21288" x="10275888" y="3419475"/>
          <p14:tracePt t="21292" x="10285413" y="3419475"/>
          <p14:tracePt t="21298" x="10296525" y="3398838"/>
          <p14:tracePt t="21300" x="10306050" y="3398838"/>
          <p14:tracePt t="21304" x="10306050" y="3368675"/>
          <p14:tracePt t="21308" x="10315575" y="3359150"/>
          <p14:tracePt t="21314" x="10315575" y="3348038"/>
          <p14:tracePt t="21316" x="10315575" y="3338513"/>
          <p14:tracePt t="21320" x="10315575" y="3317875"/>
          <p14:tracePt t="21324" x="10336213" y="3297238"/>
          <p14:tracePt t="21331" x="10336213" y="3287713"/>
          <p14:tracePt t="21332" x="10336213" y="3278188"/>
          <p14:tracePt t="21336" x="10336213" y="3248025"/>
          <p14:tracePt t="21340" x="10336213" y="3236913"/>
          <p14:tracePt t="21348" x="10336213" y="3206750"/>
          <p14:tracePt t="21352" x="10336213" y="3197225"/>
          <p14:tracePt t="21356" x="10336213" y="3176588"/>
          <p14:tracePt t="21360" x="10336213" y="3167063"/>
          <p14:tracePt t="21365" x="10336213" y="3155950"/>
          <p14:tracePt t="21368" x="10336213" y="3146425"/>
          <p14:tracePt t="21372" x="10336213" y="3136900"/>
          <p14:tracePt t="21376" x="10336213" y="3125788"/>
          <p14:tracePt t="21381" x="10336213" y="3116263"/>
          <p14:tracePt t="21384" x="10336213" y="3106738"/>
          <p14:tracePt t="21388" x="10336213" y="3095625"/>
          <p14:tracePt t="21400" x="10336213" y="3086100"/>
          <p14:tracePt t="21416" x="10336213" y="3076575"/>
          <p14:tracePt t="21420" x="10336213" y="3065463"/>
          <p14:tracePt t="21424" x="10336213" y="3055938"/>
          <p14:tracePt t="21432" x="10326688" y="3046413"/>
          <p14:tracePt t="21436" x="10315575" y="3046413"/>
          <p14:tracePt t="21440" x="10306050" y="3025775"/>
          <p14:tracePt t="21448" x="10285413" y="3005138"/>
          <p14:tracePt t="21452" x="10275888" y="3005138"/>
          <p14:tracePt t="21456" x="10266363" y="3005138"/>
          <p14:tracePt t="21460" x="10255250" y="3005138"/>
          <p14:tracePt t="21465" x="10245725" y="3005138"/>
          <p14:tracePt t="21468" x="10225088" y="2995613"/>
          <p14:tracePt t="21472" x="10215563" y="2984500"/>
          <p14:tracePt t="21476" x="10206038" y="2984500"/>
          <p14:tracePt t="21481" x="10185400" y="2974975"/>
          <p14:tracePt t="21484" x="10164763" y="2974975"/>
          <p14:tracePt t="21488" x="10144125" y="2974975"/>
          <p14:tracePt t="21492" x="10134600" y="2974975"/>
          <p14:tracePt t="21497" x="10113963" y="2965450"/>
          <p14:tracePt t="21501" x="10083800" y="2965450"/>
          <p14:tracePt t="21504" x="10074275" y="2965450"/>
          <p14:tracePt t="21508" x="10053638" y="2965450"/>
          <p14:tracePt t="21515" x="10034588" y="2965450"/>
          <p14:tracePt t="21516" x="10013950" y="2965450"/>
          <p14:tracePt t="21520" x="9993313" y="2965450"/>
          <p14:tracePt t="21524" x="9963150" y="2965450"/>
          <p14:tracePt t="21531" x="9942513" y="2965450"/>
          <p14:tracePt t="21532" x="9923463" y="2965450"/>
          <p14:tracePt t="21536" x="9893300" y="2965450"/>
          <p14:tracePt t="21540" x="9872663" y="2965450"/>
          <p14:tracePt t="21548" x="9821863" y="2965450"/>
          <p14:tracePt t="21552" x="9801225" y="2965450"/>
          <p14:tracePt t="21556" x="9791700" y="2965450"/>
          <p14:tracePt t="21560" x="9771063" y="2974975"/>
          <p14:tracePt t="21565" x="9761538" y="2974975"/>
          <p14:tracePt t="21568" x="9752013" y="2995613"/>
          <p14:tracePt t="21576" x="9731375" y="3005138"/>
          <p14:tracePt t="21581" x="9731375" y="3016250"/>
          <p14:tracePt t="21584" x="9721850" y="3025775"/>
          <p14:tracePt t="21588" x="9721850" y="3035300"/>
          <p14:tracePt t="21597" x="9710738" y="3046413"/>
          <p14:tracePt t="21600" x="9710738" y="3055938"/>
          <p14:tracePt t="21604" x="9710738" y="3065463"/>
          <p14:tracePt t="21608" x="9710738" y="3076575"/>
          <p14:tracePt t="21616" x="9710738" y="3095625"/>
          <p14:tracePt t="21624" x="9710738" y="3106738"/>
          <p14:tracePt t="21631" x="9710738" y="3125788"/>
          <p14:tracePt t="21632" x="9710738" y="3136900"/>
          <p14:tracePt t="21636" x="9710738" y="3146425"/>
          <p14:tracePt t="21640" x="9710738" y="3167063"/>
          <p14:tracePt t="21647" x="9710738" y="3187700"/>
          <p14:tracePt t="21652" x="9710738" y="3197225"/>
          <p14:tracePt t="21656" x="9731375" y="3217863"/>
          <p14:tracePt t="21660" x="9740900" y="3227388"/>
          <p14:tracePt t="21664" x="9771063" y="3267075"/>
          <p14:tracePt t="21668" x="9812338" y="3287713"/>
          <p14:tracePt t="21672" x="9832975" y="3308350"/>
          <p14:tracePt t="21676" x="9863138" y="3327400"/>
          <p14:tracePt t="21680" x="9893300" y="3348038"/>
          <p14:tracePt t="21684" x="9923463" y="3368675"/>
          <p14:tracePt t="21688" x="9953625" y="3398838"/>
          <p14:tracePt t="21692" x="9983788" y="3398838"/>
          <p14:tracePt t="21696" x="10013950" y="3419475"/>
          <p14:tracePt t="21700" x="10034588" y="3429000"/>
          <p14:tracePt t="21704" x="10064750" y="3438525"/>
          <p14:tracePt t="21708" x="10104438" y="3468688"/>
          <p14:tracePt t="21713" x="10125075" y="3468688"/>
          <p14:tracePt t="21716" x="10155238" y="3468688"/>
          <p14:tracePt t="21720" x="10175875" y="3468688"/>
          <p14:tracePt t="21724" x="10206038" y="3468688"/>
          <p14:tracePt t="21730" x="10236200" y="3468688"/>
          <p14:tracePt t="21732" x="10255250" y="3468688"/>
          <p14:tracePt t="21736" x="10285413" y="3468688"/>
          <p14:tracePt t="21740" x="10296525" y="3468688"/>
          <p14:tracePt t="21747" x="10315575" y="3468688"/>
          <p14:tracePt t="21748" x="10326688" y="3468688"/>
          <p14:tracePt t="21764" x="10347325" y="3449638"/>
          <p14:tracePt t="21772" x="10347325" y="3438525"/>
          <p14:tracePt t="21776" x="10347325" y="3408363"/>
          <p14:tracePt t="21779" x="10347325" y="3398838"/>
          <p14:tracePt t="21784" x="10347325" y="3389313"/>
          <p14:tracePt t="21788" x="10347325" y="3378200"/>
          <p14:tracePt t="21792" x="10347325" y="3359150"/>
          <p14:tracePt t="21802" x="10347325" y="3338513"/>
          <p14:tracePt t="21814" x="10347325" y="3327400"/>
          <p14:tracePt t="21818" x="10347325" y="3317875"/>
          <p14:tracePt t="21826" x="10347325" y="3308350"/>
          <p14:tracePt t="21834" x="10336213" y="3297238"/>
          <p14:tracePt t="21838" x="10336213" y="3287713"/>
          <p14:tracePt t="21842" x="10326688" y="3287713"/>
          <p14:tracePt t="21850" x="10315575" y="3287713"/>
          <p14:tracePt t="21858" x="10296525" y="3287713"/>
          <p14:tracePt t="21864" x="10285413" y="3287713"/>
          <p14:tracePt t="21866" x="10275888" y="3287713"/>
          <p14:tracePt t="21874" x="10255250" y="3287713"/>
          <p14:tracePt t="21879" x="10245725" y="3287713"/>
          <p14:tracePt t="21882" x="10236200" y="3287713"/>
          <p14:tracePt t="21889" x="10225088" y="3287713"/>
          <p14:tracePt t="21895" x="10215563" y="3287713"/>
          <p14:tracePt t="21938" x="10206038" y="3287713"/>
          <p14:tracePt t="22002" x="10206038" y="3297238"/>
          <p14:tracePt t="22010" x="10206038" y="3317875"/>
          <p14:tracePt t="22026" x="10206038" y="3327400"/>
          <p14:tracePt t="22030" x="10206038" y="3338513"/>
          <p14:tracePt t="22034" x="10215563" y="3338513"/>
          <p14:tracePt t="22038" x="10225088" y="3348038"/>
          <p14:tracePt t="22042" x="10236200" y="3359150"/>
          <p14:tracePt t="22046" x="10245725" y="3368675"/>
          <p14:tracePt t="22054" x="10255250" y="3378200"/>
          <p14:tracePt t="22063" x="10275888" y="3398838"/>
          <p14:tracePt t="22066" x="10285413" y="3398838"/>
          <p14:tracePt t="22070" x="10296525" y="3398838"/>
          <p14:tracePt t="22074" x="10306050" y="3408363"/>
          <p14:tracePt t="22080" x="10315575" y="3408363"/>
          <p14:tracePt t="22082" x="10326688" y="3419475"/>
          <p14:tracePt t="22086" x="10336213" y="3429000"/>
          <p14:tracePt t="22090" x="10347325" y="3438525"/>
          <p14:tracePt t="22096" x="10366375" y="3449638"/>
          <p14:tracePt t="22098" x="10366375" y="3459163"/>
          <p14:tracePt t="22102" x="10396538" y="3468688"/>
          <p14:tracePt t="22106" x="10417175" y="3479800"/>
          <p14:tracePt t="22112" x="10426700" y="3489325"/>
          <p14:tracePt t="22118" x="10447338" y="3498850"/>
          <p14:tracePt t="22130" x="10456863" y="3498850"/>
          <p14:tracePt t="22134" x="10467975" y="3498850"/>
          <p14:tracePt t="22138" x="10477500" y="3509963"/>
          <p14:tracePt t="22142" x="10487025" y="3519488"/>
          <p14:tracePt t="22190" x="10487025" y="3509963"/>
          <p14:tracePt t="22194" x="10487025" y="3479800"/>
          <p14:tracePt t="22198" x="10487025" y="3468688"/>
          <p14:tracePt t="22214" x="10467975" y="3429000"/>
          <p14:tracePt t="22218" x="10467975" y="3419475"/>
          <p14:tracePt t="22222" x="10467975" y="3408363"/>
          <p14:tracePt t="22226" x="10467975" y="3398838"/>
          <p14:tracePt t="22234" x="10467975" y="3378200"/>
          <p14:tracePt t="22250" x="10467975" y="3368675"/>
          <p14:tracePt t="22254" x="10467975" y="3359150"/>
          <p14:tracePt t="22258" x="10467975" y="3348038"/>
          <p14:tracePt t="22262" x="10467975" y="3338513"/>
          <p14:tracePt t="22274" x="10467975" y="3327400"/>
          <p14:tracePt t="22282" x="10467975" y="3317875"/>
          <p14:tracePt t="22286" x="10467975" y="3308350"/>
          <p14:tracePt t="22290" x="10477500" y="3308350"/>
          <p14:tracePt t="22295" x="10477500" y="3297238"/>
          <p14:tracePt t="22298" x="10487025" y="3297238"/>
          <p14:tracePt t="22302" x="10487025" y="3287713"/>
          <p14:tracePt t="22306" x="10498138" y="3278188"/>
          <p14:tracePt t="22314" x="10518775" y="3267075"/>
          <p14:tracePt t="22322" x="10518775" y="3257550"/>
          <p14:tracePt t="22328" x="10528300" y="3248025"/>
          <p14:tracePt t="22330" x="10537825" y="3236913"/>
          <p14:tracePt t="22334" x="10548938" y="3236913"/>
          <p14:tracePt t="22338" x="10548938" y="3227388"/>
          <p14:tracePt t="22342" x="10558463" y="3217863"/>
          <p14:tracePt t="22346" x="10558463" y="3206750"/>
          <p14:tracePt t="22354" x="10567988" y="3197225"/>
          <p14:tracePt t="22386" x="10579100" y="3187700"/>
          <p14:tracePt t="22410" x="10579100" y="3176588"/>
          <p14:tracePt t="22738" x="10588625" y="3176588"/>
          <p14:tracePt t="22746" x="10598150" y="3176588"/>
          <p14:tracePt t="22750" x="10609263" y="3176588"/>
          <p14:tracePt t="22758" x="10618788" y="3176588"/>
          <p14:tracePt t="22762" x="10639425" y="3176588"/>
          <p14:tracePt t="22780" x="10658475" y="3176588"/>
          <p14:tracePt t="22782" x="10669588" y="3187700"/>
          <p14:tracePt t="22810" x="10679113" y="3187700"/>
          <p14:tracePt t="22818" x="10688638" y="3197225"/>
          <p14:tracePt t="22834" x="10699750" y="3206750"/>
          <p14:tracePt t="22838" x="10699750" y="3217863"/>
          <p14:tracePt t="22850" x="10709275" y="3217863"/>
          <p14:tracePt t="22858" x="10720388" y="3227388"/>
          <p14:tracePt t="22874" x="10720388" y="3248025"/>
          <p14:tracePt t="22882" x="10720388" y="3257550"/>
          <p14:tracePt t="22886" x="10720388" y="3267075"/>
          <p14:tracePt t="22910" x="10720388" y="3287713"/>
          <p14:tracePt t="22927" x="10720388" y="3297238"/>
          <p14:tracePt t="22938" x="10720388" y="3308350"/>
          <p14:tracePt t="22945" x="10720388" y="3317875"/>
          <p14:tracePt t="22954" x="10720388" y="3327400"/>
          <p14:tracePt t="22970" x="10720388" y="3338513"/>
          <p14:tracePt t="22986" x="10720388" y="3348038"/>
          <p14:tracePt t="22994" x="10709275" y="3348038"/>
          <p14:tracePt t="23002" x="10709275" y="3359150"/>
          <p14:tracePt t="23011" x="10709275" y="3368675"/>
          <p14:tracePt t="23028" x="10699750" y="3378200"/>
          <p14:tracePt t="23030" x="10699750" y="3389313"/>
          <p14:tracePt t="23122" x="10688638" y="3389313"/>
          <p14:tracePt t="23178" x="10688638" y="3398838"/>
          <p14:tracePt t="23186" x="10688638" y="3408363"/>
          <p14:tracePt t="23190" x="10688638" y="3419475"/>
          <p14:tracePt t="23210" x="10688638" y="3429000"/>
          <p14:tracePt t="23214" x="10699750" y="3438525"/>
          <p14:tracePt t="23218" x="10709275" y="3438525"/>
          <p14:tracePt t="23230" x="10720388" y="3438525"/>
          <p14:tracePt t="23234" x="10739438" y="3438525"/>
          <p14:tracePt t="23246" x="10750550" y="3438525"/>
          <p14:tracePt t="23250" x="10769600" y="3438525"/>
          <p14:tracePt t="23254" x="10780713" y="3438525"/>
          <p14:tracePt t="23258" x="10790238" y="3438525"/>
          <p14:tracePt t="23262" x="10799763" y="3438525"/>
          <p14:tracePt t="23266" x="10820400" y="3438525"/>
          <p14:tracePt t="23274" x="10829925" y="3438525"/>
          <p14:tracePt t="23278" x="10841038" y="3438525"/>
          <p14:tracePt t="23286" x="10850563" y="3438525"/>
          <p14:tracePt t="23290" x="10860088" y="3438525"/>
          <p14:tracePt t="23294" x="10871200" y="3438525"/>
          <p14:tracePt t="23302" x="10880725" y="3438525"/>
          <p14:tracePt t="23314" x="10891838" y="3438525"/>
          <p14:tracePt t="23318" x="10901363" y="3438525"/>
          <p14:tracePt t="23328" x="10910888" y="3438525"/>
          <p14:tracePt t="23340" x="10922000" y="3438525"/>
          <p14:tracePt t="23344" x="10931525" y="3449638"/>
          <p14:tracePt t="23364" x="10941050" y="3449638"/>
          <p14:tracePt t="23380" x="10952163" y="3449638"/>
          <p14:tracePt t="23384" x="10961688" y="3449638"/>
          <p14:tracePt t="23388" x="10971213" y="3449638"/>
          <p14:tracePt t="23396" x="10982325" y="3449638"/>
          <p14:tracePt t="23400" x="10991850" y="3468688"/>
          <p14:tracePt t="23404" x="11012488" y="3468688"/>
          <p14:tracePt t="23412" x="11022013" y="3468688"/>
          <p14:tracePt t="23416" x="11031538" y="3468688"/>
          <p14:tracePt t="23428" x="11042650" y="3468688"/>
          <p14:tracePt t="23432" x="11052175" y="3468688"/>
          <p14:tracePt t="23436" x="11063288" y="3468688"/>
          <p14:tracePt t="23440" x="11072813" y="3468688"/>
          <p14:tracePt t="23445" x="11082338" y="3468688"/>
          <p14:tracePt t="23452" x="11082338" y="3479800"/>
          <p14:tracePt t="23462" x="11102975" y="3479800"/>
          <p14:tracePt t="23468" x="11112500" y="3479800"/>
          <p14:tracePt t="23477" x="11123613" y="3479800"/>
          <p14:tracePt t="23480" x="11133138" y="3479800"/>
          <p14:tracePt t="23484" x="11142663" y="3479800"/>
          <p14:tracePt t="23488" x="11153775" y="3479800"/>
          <p14:tracePt t="23500" x="11163300" y="3479800"/>
          <p14:tracePt t="23504" x="11172825" y="3479800"/>
          <p14:tracePt t="23511" x="11183938" y="3479800"/>
          <p14:tracePt t="23524" x="11193463" y="3479800"/>
          <p14:tracePt t="23528" x="11202988" y="3479800"/>
          <p14:tracePt t="23540" x="11214100" y="3479800"/>
          <p14:tracePt t="23548" x="11223625" y="3479800"/>
          <p14:tracePt t="23561" x="11234738" y="3479800"/>
          <p14:tracePt t="23564" x="11244263" y="3479800"/>
          <p14:tracePt t="23568" x="11253788" y="3479800"/>
          <p14:tracePt t="23580" x="11264900" y="3479800"/>
          <p14:tracePt t="23584" x="11274425" y="3479800"/>
          <p14:tracePt t="23596" x="11283950" y="3479800"/>
          <p14:tracePt t="23611" x="11295063" y="3479800"/>
          <p14:tracePt t="23620" x="11304588" y="3479800"/>
          <p14:tracePt t="23628" x="11314113" y="3479800"/>
          <p14:tracePt t="23632" x="11314113" y="3468688"/>
          <p14:tracePt t="23636" x="11314113" y="3459163"/>
          <p14:tracePt t="23640" x="11334750" y="3438525"/>
          <p14:tracePt t="23644" x="11334750" y="3429000"/>
          <p14:tracePt t="23648" x="11334750" y="3419475"/>
          <p14:tracePt t="23652" x="11334750" y="3408363"/>
          <p14:tracePt t="23661" x="11334750" y="3389313"/>
          <p14:tracePt t="23668" x="11334750" y="3378200"/>
          <p14:tracePt t="23672" x="11334750" y="3368675"/>
          <p14:tracePt t="23678" x="11334750" y="3359150"/>
          <p14:tracePt t="23680" x="11334750" y="3348038"/>
          <p14:tracePt t="23684" x="11334750" y="3338513"/>
          <p14:tracePt t="23694" x="11334750" y="3317875"/>
          <p14:tracePt t="23712" x="11334750" y="3297238"/>
          <p14:tracePt t="23716" x="11334750" y="3287713"/>
          <p14:tracePt t="23720" x="11334750" y="3278188"/>
          <p14:tracePt t="23728" x="11334750" y="3257550"/>
          <p14:tracePt t="23732" x="11334750" y="3248025"/>
          <p14:tracePt t="23741" x="11334750" y="3227388"/>
          <p14:tracePt t="23756" x="11334750" y="3217863"/>
          <p14:tracePt t="23760" x="11334750" y="3206750"/>
          <p14:tracePt t="23768" x="11334750" y="3197225"/>
          <p14:tracePt t="23772" x="11334750" y="3187700"/>
          <p14:tracePt t="23780" x="11334750" y="3176588"/>
          <p14:tracePt t="23784" x="11334750" y="3167063"/>
          <p14:tracePt t="23788" x="11334750" y="3155950"/>
          <p14:tracePt t="23800" x="11334750" y="3146425"/>
          <p14:tracePt t="23804" x="11325225" y="3116263"/>
          <p14:tracePt t="23812" x="11325225" y="3106738"/>
          <p14:tracePt t="23816" x="11304588" y="3095625"/>
          <p14:tracePt t="23820" x="11283950" y="3076575"/>
          <p14:tracePt t="23824" x="11274425" y="3065463"/>
          <p14:tracePt t="23832" x="11253788" y="3055938"/>
          <p14:tracePt t="23836" x="11234738" y="3035300"/>
          <p14:tracePt t="23844" x="11223625" y="3025775"/>
          <p14:tracePt t="23852" x="11202988" y="3025775"/>
          <p14:tracePt t="23861" x="11193463" y="3016250"/>
          <p14:tracePt t="23872" x="11183938" y="3016250"/>
          <p14:tracePt t="23877" x="11172825" y="3016250"/>
          <p14:tracePt t="23880" x="11163300" y="3016250"/>
          <p14:tracePt t="23884" x="11163300" y="3005138"/>
          <p14:tracePt t="23888" x="11153775" y="3005138"/>
          <p14:tracePt t="23895" x="11133138" y="3005138"/>
          <p14:tracePt t="23900" x="11112500" y="3005138"/>
          <p14:tracePt t="23904" x="11093450" y="2984500"/>
          <p14:tracePt t="23912" x="11072813" y="2984500"/>
          <p14:tracePt t="23916" x="11063288" y="2984500"/>
          <p14:tracePt t="23920" x="11052175" y="2984500"/>
          <p14:tracePt t="23924" x="11042650" y="2984500"/>
          <p14:tracePt t="23928" x="11022013" y="2984500"/>
          <p14:tracePt t="23932" x="11012488" y="2984500"/>
          <p14:tracePt t="23936" x="11001375" y="2984500"/>
          <p14:tracePt t="23940" x="10991850" y="2984500"/>
          <p14:tracePt t="23948" x="10982325" y="2984500"/>
          <p14:tracePt t="23952" x="10971213" y="2984500"/>
          <p14:tracePt t="23956" x="10961688" y="2984500"/>
          <p14:tracePt t="23961" x="10941050" y="2984500"/>
          <p14:tracePt t="23968" x="10931525" y="2984500"/>
          <p14:tracePt t="23972" x="10922000" y="2984500"/>
          <p14:tracePt t="23977" x="10910888" y="2984500"/>
          <p14:tracePt t="23980" x="10901363" y="2984500"/>
          <p14:tracePt t="23988" x="10880725" y="2984500"/>
          <p14:tracePt t="23994" x="10860088" y="2984500"/>
          <p14:tracePt t="24000" x="10850563" y="2984500"/>
          <p14:tracePt t="24004" x="10829925" y="2984500"/>
          <p14:tracePt t="24011" x="10820400" y="2984500"/>
          <p14:tracePt t="24012" x="10810875" y="2984500"/>
          <p14:tracePt t="24016" x="10799763" y="2984500"/>
          <p14:tracePt t="24020" x="10790238" y="2984500"/>
          <p14:tracePt t="24024" x="10780713" y="2984500"/>
          <p14:tracePt t="24027" x="10769600" y="2984500"/>
          <p14:tracePt t="24032" x="10750550" y="2984500"/>
          <p14:tracePt t="24036" x="10739438" y="2984500"/>
          <p14:tracePt t="24040" x="10729913" y="2984500"/>
          <p14:tracePt t="24048" x="10720388" y="2984500"/>
          <p14:tracePt t="24052" x="10699750" y="2984500"/>
          <p14:tracePt t="24056" x="10688638" y="2984500"/>
          <p14:tracePt t="24060" x="10679113" y="2984500"/>
          <p14:tracePt t="24064" x="10669588" y="2984500"/>
          <p14:tracePt t="24068" x="10658475" y="2984500"/>
          <p14:tracePt t="24072" x="10648950" y="2984500"/>
          <p14:tracePt t="24078" x="10639425" y="2984500"/>
          <p14:tracePt t="24084" x="10628313" y="2984500"/>
          <p14:tracePt t="24088" x="10628313" y="2995613"/>
          <p14:tracePt t="24100" x="10628313" y="3005138"/>
          <p14:tracePt t="24103" x="10628313" y="3016250"/>
          <p14:tracePt t="24110" x="10628313" y="3025775"/>
          <p14:tracePt t="24112" x="10618788" y="3046413"/>
          <p14:tracePt t="24128" x="10618788" y="3076575"/>
          <p14:tracePt t="24132" x="10618788" y="3086100"/>
          <p14:tracePt t="24135" x="10618788" y="3095625"/>
          <p14:tracePt t="24139" x="10618788" y="3106738"/>
          <p14:tracePt t="24144" x="10618788" y="3125788"/>
          <p14:tracePt t="24148" x="10618788" y="3136900"/>
          <p14:tracePt t="24152" x="10618788" y="3146425"/>
          <p14:tracePt t="24156" x="10618788" y="3155950"/>
          <p14:tracePt t="24160" x="10618788" y="3176588"/>
          <p14:tracePt t="24164" x="10618788" y="3187700"/>
          <p14:tracePt t="24168" x="10618788" y="3197225"/>
          <p14:tracePt t="24172" x="10618788" y="3217863"/>
          <p14:tracePt t="24177" x="10618788" y="3227388"/>
          <p14:tracePt t="24180" x="10618788" y="3236913"/>
          <p14:tracePt t="24188" x="10618788" y="3248025"/>
          <p14:tracePt t="24193" x="10628313" y="3248025"/>
          <p14:tracePt t="24196" x="10639425" y="3257550"/>
          <p14:tracePt t="24204" x="10639425" y="3267075"/>
          <p14:tracePt t="24210" x="10639425" y="3278188"/>
          <p14:tracePt t="24212" x="10648950" y="3278188"/>
          <p14:tracePt t="24216" x="10648950" y="3287713"/>
          <p14:tracePt t="24220" x="10658475" y="3308350"/>
          <p14:tracePt t="24228" x="10669588" y="3317875"/>
          <p14:tracePt t="24244" x="10679113" y="3317875"/>
          <p14:tracePt t="24248" x="10688638" y="3327400"/>
          <p14:tracePt t="24252" x="10688638" y="3338513"/>
          <p14:tracePt t="24260" x="10699750" y="3338513"/>
          <p14:tracePt t="24264" x="10709275" y="3348038"/>
          <p14:tracePt t="24272" x="10720388" y="3359150"/>
          <p14:tracePt t="24280" x="10739438" y="3359150"/>
          <p14:tracePt t="24284" x="10739438" y="3368675"/>
          <p14:tracePt t="24288" x="10750550" y="3368675"/>
          <p14:tracePt t="24300" x="10780713" y="3378200"/>
          <p14:tracePt t="24310" x="10790238" y="3378200"/>
          <p14:tracePt t="24316" x="10799763" y="3378200"/>
          <p14:tracePt t="24328" x="10820400" y="3378200"/>
          <p14:tracePt t="24348" x="10829925" y="3378200"/>
          <p14:tracePt t="24352" x="10841038" y="3378200"/>
          <p14:tracePt t="24364" x="10850563" y="3378200"/>
          <p14:tracePt t="24368" x="10860088" y="3378200"/>
          <p14:tracePt t="24436" x="10871200" y="3378200"/>
          <p14:tracePt t="24440" x="10880725" y="3378200"/>
          <p14:tracePt t="24636" x="10871200" y="3378200"/>
          <p14:tracePt t="24652" x="10860088" y="3378200"/>
          <p14:tracePt t="24656" x="10841038" y="3378200"/>
          <p14:tracePt t="24676" x="10829925" y="3378200"/>
          <p14:tracePt t="24680" x="10820400" y="3378200"/>
          <p14:tracePt t="24704" x="10810875" y="3378200"/>
          <p14:tracePt t="24764" x="10799763" y="3378200"/>
          <p14:tracePt t="24772" x="10780713" y="3368675"/>
          <p14:tracePt t="24788" x="10769600" y="3368675"/>
          <p14:tracePt t="24796" x="10760075" y="3359150"/>
          <p14:tracePt t="24800" x="10739438" y="3359150"/>
          <p14:tracePt t="24804" x="10739438" y="3348038"/>
          <p14:tracePt t="24810" x="10729913" y="3338513"/>
          <p14:tracePt t="24816" x="10720388" y="3327400"/>
          <p14:tracePt t="24820" x="10709275" y="3327400"/>
          <p14:tracePt t="24826" x="10699750" y="3327400"/>
          <p14:tracePt t="24828" x="10679113" y="3317875"/>
          <p14:tracePt t="24836" x="10669588" y="3317875"/>
          <p14:tracePt t="24842" x="10658475" y="3317875"/>
          <p14:tracePt t="24846" x="10648950" y="3317875"/>
          <p14:tracePt t="24854" x="10639425" y="3317875"/>
          <p14:tracePt t="24862" x="10628313" y="3317875"/>
          <p14:tracePt t="24910" x="10618788" y="3317875"/>
          <p14:tracePt t="24918" x="10648950" y="3317875"/>
          <p14:tracePt t="24922" x="10688638" y="3348038"/>
          <p14:tracePt t="24927" x="10699750" y="3359150"/>
          <p14:tracePt t="24930" x="10729913" y="3368675"/>
          <p14:tracePt t="24934" x="10760075" y="3398838"/>
          <p14:tracePt t="24938" x="10780713" y="3408363"/>
          <p14:tracePt t="24942" x="10820400" y="3419475"/>
          <p14:tracePt t="24946" x="10931525" y="3449638"/>
          <p14:tracePt t="24950" x="11031538" y="3459163"/>
          <p14:tracePt t="24954" x="11112500" y="3479800"/>
          <p14:tracePt t="24960" x="11193463" y="3519488"/>
          <p14:tracePt t="24962" x="11283950" y="3530600"/>
          <p14:tracePt t="24966" x="11334750" y="3530600"/>
          <p14:tracePt t="24970" x="11406188" y="3540125"/>
          <p14:tracePt t="24976" x="11476038" y="3549650"/>
          <p14:tracePt t="24978" x="11526838" y="3549650"/>
          <p14:tracePt t="24982" x="11587163" y="3549650"/>
          <p14:tracePt t="24986" x="11637963" y="3549650"/>
          <p14:tracePt t="24993" x="11698288" y="3549650"/>
          <p14:tracePt t="24994" x="11747500" y="3549650"/>
          <p14:tracePt t="24998" x="11809413" y="3549650"/>
          <p14:tracePt t="25002" x="11849100" y="3549650"/>
          <p14:tracePt t="25006" x="11888788" y="3549650"/>
          <p14:tracePt t="25010" x="11918950" y="3549650"/>
          <p14:tracePt t="25014" x="11950700" y="3549650"/>
          <p14:tracePt t="25018" x="11960225" y="3549650"/>
          <p14:tracePt t="25022" x="11990388" y="3549650"/>
          <p14:tracePt t="25025" x="12011025" y="3540125"/>
          <p14:tracePt t="25030" x="12020550" y="3540125"/>
          <p14:tracePt t="25034" x="12041188" y="3540125"/>
          <p14:tracePt t="25038" x="12060238" y="3519488"/>
          <p14:tracePt t="25042" x="12080875" y="3519488"/>
          <p14:tracePt t="25046" x="12101513" y="3519488"/>
          <p14:tracePt t="25050" x="12131675" y="3519488"/>
          <p14:tracePt t="25054" x="12161838" y="3519488"/>
          <p14:tracePt t="25455" x="11999913" y="3519488"/>
          <p14:tracePt t="25460" x="11899900" y="3549650"/>
          <p14:tracePt t="25462" x="11828463" y="3560763"/>
          <p14:tracePt t="25466" x="11779250" y="3560763"/>
          <p14:tracePt t="25470" x="11728450" y="3570288"/>
          <p14:tracePt t="25476" x="11698288" y="3579813"/>
          <p14:tracePt t="25478" x="11698288" y="3590925"/>
          <p14:tracePt t="25486" x="11687175" y="3590925"/>
          <p14:tracePt t="25510" x="11677650" y="3590925"/>
          <p14:tracePt t="25518" x="11687175" y="3590925"/>
          <p14:tracePt t="25522" x="11728450" y="3590925"/>
          <p14:tracePt t="25526" x="11788775" y="3590925"/>
          <p14:tracePt t="25530" x="11869738" y="3590925"/>
          <p14:tracePt t="25534" x="11969750" y="3590925"/>
          <p14:tracePt t="25538" x="12090400" y="3590925"/>
          <p14:tracePt t="27077" x="12030075" y="3389313"/>
          <p14:tracePt t="27080" x="11888788" y="3389313"/>
          <p14:tracePt t="27084" x="11747500" y="3389313"/>
          <p14:tracePt t="27091" x="11587163" y="3389313"/>
          <p14:tracePt t="27092" x="11415713" y="3389313"/>
          <p14:tracePt t="27096" x="11253788" y="3389313"/>
          <p14:tracePt t="27100" x="10871200" y="3389313"/>
          <p14:tracePt t="27107" x="10507663" y="3389313"/>
          <p14:tracePt t="27108" x="10215563" y="3389313"/>
          <p14:tracePt t="27112" x="9882188" y="3389313"/>
          <p14:tracePt t="27116" x="9550400" y="3389313"/>
          <p14:tracePt t="27120" x="9166225" y="3389313"/>
          <p14:tracePt t="27124" x="8783638" y="3389313"/>
          <p14:tracePt t="27128" x="8401050" y="3389313"/>
          <p14:tracePt t="27132" x="7996238" y="3389313"/>
          <p14:tracePt t="27136" x="7613650" y="3389313"/>
          <p14:tracePt t="27140" x="7231063" y="3389313"/>
          <p14:tracePt t="27144" x="6846888" y="3389313"/>
          <p14:tracePt t="27148" x="6454775" y="3408363"/>
          <p14:tracePt t="27152" x="6121400" y="3438525"/>
          <p14:tracePt t="27156" x="5808663" y="3479800"/>
          <p14:tracePt t="27160" x="5495925" y="3509963"/>
          <p14:tracePt t="27164" x="5254625" y="3540125"/>
          <p14:tracePt t="27168" x="5083175" y="3560763"/>
          <p14:tracePt t="27173" x="4900613" y="3590925"/>
          <p14:tracePt t="27176" x="4719638" y="3600450"/>
          <p14:tracePt t="27180" x="4587875" y="3609975"/>
          <p14:tracePt t="27184" x="4467225" y="3630613"/>
          <p14:tracePt t="27190" x="4356100" y="3660775"/>
          <p14:tracePt t="27192" x="4265613" y="3670300"/>
          <p14:tracePt t="27196" x="4165600" y="3681413"/>
          <p14:tracePt t="27200" x="4084638" y="3702050"/>
          <p14:tracePt t="27206" x="4013200" y="3721100"/>
          <p14:tracePt t="27208" x="3943350" y="3741738"/>
          <p14:tracePt t="27212" x="3883025" y="3762375"/>
          <p14:tracePt t="27216" x="3832225" y="3771900"/>
          <p14:tracePt t="27220" x="3781425" y="3781425"/>
          <p14:tracePt t="27224" x="3730625" y="3802063"/>
          <p14:tracePt t="27228" x="3681413" y="3822700"/>
          <p14:tracePt t="27232" x="3630613" y="3832225"/>
          <p14:tracePt t="27236" x="3589338" y="3852863"/>
          <p14:tracePt t="27241" x="3559175" y="3862388"/>
          <p14:tracePt t="27244" x="3519488" y="3873500"/>
          <p14:tracePt t="27248" x="3509963" y="3892550"/>
          <p14:tracePt t="27252" x="3489325" y="3892550"/>
          <p14:tracePt t="27258" x="3468688" y="3903663"/>
          <p14:tracePt t="27260" x="3438525" y="3922713"/>
          <p14:tracePt t="27264" x="3408363" y="3922713"/>
          <p14:tracePt t="27268" x="3387725" y="3943350"/>
          <p14:tracePt t="27274" x="3357563" y="3952875"/>
          <p14:tracePt t="27277" x="3327400" y="3963988"/>
          <p14:tracePt t="27280" x="3308350" y="3973513"/>
          <p14:tracePt t="27284" x="3267075" y="3994150"/>
          <p14:tracePt t="27290" x="3246438" y="4003675"/>
          <p14:tracePt t="27292" x="3216275" y="4024313"/>
          <p14:tracePt t="27296" x="3176588" y="4054475"/>
          <p14:tracePt t="27300" x="3155950" y="4064000"/>
          <p14:tracePt t="27306" x="3125788" y="4084638"/>
          <p14:tracePt t="27308" x="3106738" y="4105275"/>
          <p14:tracePt t="27312" x="3035300" y="4124325"/>
          <p14:tracePt t="27316" x="2965450" y="4144963"/>
          <p14:tracePt t="27323" x="2914650" y="4165600"/>
          <p14:tracePt t="27324" x="2854325" y="4175125"/>
          <p14:tracePt t="27328" x="2803525" y="4195763"/>
          <p14:tracePt t="27332" x="2752725" y="4205288"/>
          <p14:tracePt t="27336" x="2692400" y="4235450"/>
          <p14:tracePt t="27340" x="2641600" y="4256088"/>
          <p14:tracePt t="27345" x="2601913" y="4276725"/>
          <p14:tracePt t="27348" x="2541588" y="4295775"/>
          <p14:tracePt t="27352" x="2500313" y="4306888"/>
          <p14:tracePt t="27357" x="2460625" y="4316413"/>
          <p14:tracePt t="27360" x="2420938" y="4325938"/>
          <p14:tracePt t="27364" x="2359025" y="4337050"/>
          <p14:tracePt t="27368" x="2309813" y="4356100"/>
          <p14:tracePt t="27374" x="2259013" y="4376738"/>
          <p14:tracePt t="27376" x="2219325" y="4387850"/>
          <p14:tracePt t="27380" x="2168525" y="4387850"/>
          <p14:tracePt t="27384" x="2138363" y="4418013"/>
          <p14:tracePt t="27391" x="2087563" y="4437063"/>
          <p14:tracePt t="27392" x="2047875" y="4457700"/>
          <p14:tracePt t="27396" x="1985963" y="4478338"/>
          <p14:tracePt t="27400" x="1946275" y="4487863"/>
          <p14:tracePt t="27408" x="1835150" y="4548188"/>
          <p14:tracePt t="27412" x="1795463" y="4568825"/>
          <p14:tracePt t="27416" x="1724025" y="4589463"/>
          <p14:tracePt t="27420" x="1673225" y="4619625"/>
          <p14:tracePt t="27424" x="1624013" y="4649788"/>
          <p14:tracePt t="27428" x="1582738" y="4668838"/>
          <p14:tracePt t="27432" x="1533525" y="4699000"/>
          <p14:tracePt t="27437" x="1482725" y="4730750"/>
          <p14:tracePt t="27440" x="1431925" y="4760913"/>
          <p14:tracePt t="27445" x="1401763" y="4779963"/>
          <p14:tracePt t="27448" x="1350963" y="4810125"/>
          <p14:tracePt t="27452" x="1311275" y="4830763"/>
          <p14:tracePt t="27456" x="1290638" y="4840288"/>
          <p14:tracePt t="27460" x="1260475" y="4860925"/>
          <p14:tracePt t="27464" x="1250950" y="4891088"/>
          <p14:tracePt t="27468" x="1230313" y="4932363"/>
          <p14:tracePt t="27477" x="1220788" y="4962525"/>
          <p14:tracePt t="27480" x="1200150" y="4972050"/>
          <p14:tracePt t="27484" x="1200150" y="5002213"/>
          <p14:tracePt t="27489" x="1179513" y="5032375"/>
          <p14:tracePt t="27492" x="1169988" y="5053013"/>
          <p14:tracePt t="27496" x="1169988" y="5073650"/>
          <p14:tracePt t="27500" x="1169988" y="5092700"/>
          <p14:tracePt t="27507" x="1149350" y="5122863"/>
          <p14:tracePt t="27508" x="1149350" y="5153025"/>
          <p14:tracePt t="27512" x="1139825" y="5173663"/>
          <p14:tracePt t="27516" x="1139825" y="5194300"/>
          <p14:tracePt t="27523" x="1139825" y="5203825"/>
          <p14:tracePt t="27524" x="1139825" y="5224463"/>
          <p14:tracePt t="27528" x="1139825" y="5245100"/>
          <p14:tracePt t="27532" x="1139825" y="5254625"/>
          <p14:tracePt t="27536" x="1139825" y="5264150"/>
          <p14:tracePt t="27540" x="1139825" y="5284788"/>
          <p14:tracePt t="27544" x="1139825" y="5294313"/>
          <p14:tracePt t="27548" x="1128713" y="5305425"/>
          <p14:tracePt t="27552" x="1128713" y="5324475"/>
          <p14:tracePt t="27560" x="1128713" y="5335588"/>
          <p14:tracePt t="27564" x="1128713" y="5354638"/>
          <p14:tracePt t="27568" x="1119188" y="5354638"/>
          <p14:tracePt t="27574" x="1109663" y="5365750"/>
          <p14:tracePt t="27576" x="1109663" y="5375275"/>
          <p14:tracePt t="27584" x="1109663" y="5395913"/>
          <p14:tracePt t="27592" x="1098550" y="5416550"/>
          <p14:tracePt t="27600" x="1098550" y="5426075"/>
          <p14:tracePt t="27607" x="1098550" y="5435600"/>
          <p14:tracePt t="27612" x="1098550" y="5446713"/>
          <p14:tracePt t="27616" x="1098550" y="5456238"/>
          <p14:tracePt t="27624" x="1098550" y="5465763"/>
          <p14:tracePt t="27628" x="1089025" y="5476875"/>
          <p14:tracePt t="27632" x="1079500" y="5486400"/>
          <p14:tracePt t="27640" x="1079500" y="5495925"/>
          <p14:tracePt t="27644" x="1079500" y="5507038"/>
          <p14:tracePt t="27648" x="1079500" y="5516563"/>
          <p14:tracePt t="27652" x="1079500" y="5526088"/>
          <p14:tracePt t="27660" x="1079500" y="5537200"/>
          <p14:tracePt t="27668" x="1079500" y="5556250"/>
          <p14:tracePt t="27680" x="1079500" y="5567363"/>
          <p14:tracePt t="27684" x="1079500" y="5576888"/>
          <p14:tracePt t="27690" x="1079500" y="5588000"/>
          <p14:tracePt t="27692" x="1079500" y="5597525"/>
          <p14:tracePt t="27707" x="1079500" y="5607050"/>
          <p14:tracePt t="27724" x="1079500" y="5627688"/>
          <p14:tracePt t="27736" x="1079500" y="5637213"/>
          <p14:tracePt t="27800" x="1089025" y="5648325"/>
          <p14:tracePt t="27808" x="1098550" y="5648325"/>
          <p14:tracePt t="27812" x="1109663" y="5648325"/>
          <p14:tracePt t="27824" x="1119188" y="5648325"/>
          <p14:tracePt t="27828" x="1128713" y="5648325"/>
          <p14:tracePt t="27848" x="1128713" y="5667375"/>
          <p14:tracePt t="27857" x="1109663" y="5667375"/>
          <p14:tracePt t="27860" x="1098550" y="5667375"/>
          <p14:tracePt t="27873" x="1068388" y="5637213"/>
          <p14:tracePt t="27876" x="1068388" y="5627688"/>
          <p14:tracePt t="28114" x="1038225" y="5627688"/>
          <p14:tracePt t="28118" x="1058863" y="5627688"/>
          <p14:tracePt t="28134" x="1049338" y="5627688"/>
          <p14:tracePt t="28158" x="1049338" y="5607050"/>
          <p14:tracePt t="28370" x="1049338" y="5618163"/>
          <p14:tracePt t="28378" x="1049338" y="5627688"/>
          <p14:tracePt t="28382" x="1049338" y="5648325"/>
          <p14:tracePt t="28389" x="1049338" y="5657850"/>
          <p14:tracePt t="28390" x="1049338" y="5667375"/>
          <p14:tracePt t="28394" x="1049338" y="5678488"/>
          <p14:tracePt t="28410" x="1049338" y="5697538"/>
          <p14:tracePt t="28418" x="1049338" y="5708650"/>
          <p14:tracePt t="28421" x="1049338" y="5718175"/>
          <p14:tracePt t="28426" x="1049338" y="5727700"/>
          <p14:tracePt t="28430" x="1049338" y="5738813"/>
          <p14:tracePt t="28438" x="1049338" y="5748338"/>
          <p14:tracePt t="28458" x="1049338" y="5759450"/>
          <p14:tracePt t="28462" x="1049338" y="5768975"/>
          <p14:tracePt t="28482" x="1049338" y="5778500"/>
          <p14:tracePt t="28506" x="1049338" y="5799138"/>
          <p14:tracePt t="28514" x="1049338" y="5808663"/>
          <p14:tracePt t="28518" x="1049338" y="5819775"/>
          <p14:tracePt t="28554" x="1049338" y="5829300"/>
          <p14:tracePt t="28558" x="1049338" y="5838825"/>
          <p14:tracePt t="28578" x="1049338" y="5849938"/>
          <p14:tracePt t="28582" x="1049338" y="5859463"/>
          <p14:tracePt t="28606" x="1038225" y="5859463"/>
          <p14:tracePt t="28858" x="1028700" y="5859463"/>
          <p14:tracePt t="28862" x="1019175" y="5859463"/>
          <p14:tracePt t="28874" x="1008063" y="5859463"/>
          <p14:tracePt t="28878" x="998538" y="5859463"/>
          <p14:tracePt t="28922" x="989013" y="5859463"/>
          <p14:tracePt t="29050" x="968375" y="5859463"/>
          <p14:tracePt t="29066" x="957263" y="5859463"/>
          <p14:tracePt t="29070" x="947738" y="5849938"/>
          <p14:tracePt t="29074" x="938213" y="5838825"/>
          <p14:tracePt t="29078" x="927100" y="5829300"/>
          <p14:tracePt t="29090" x="917575" y="5829300"/>
          <p14:tracePt t="29094" x="908050" y="5829300"/>
          <p14:tracePt t="29104" x="896938" y="5819775"/>
          <p14:tracePt t="29114" x="877888" y="5819775"/>
          <p14:tracePt t="29130" x="866775" y="5799138"/>
          <p14:tracePt t="29134" x="857250" y="5789613"/>
          <p14:tracePt t="29146" x="847725" y="5778500"/>
          <p14:tracePt t="29150" x="836613" y="5768975"/>
          <p14:tracePt t="29868" x="847725" y="5768975"/>
          <p14:tracePt t="29872" x="857250" y="5768975"/>
          <p14:tracePt t="30108" x="847725" y="5768975"/>
          <p14:tracePt t="30116" x="836613" y="5768975"/>
          <p14:tracePt t="30120" x="817563" y="5768975"/>
          <p14:tracePt t="30124" x="806450" y="5768975"/>
          <p14:tracePt t="30128" x="796925" y="5768975"/>
          <p14:tracePt t="30132" x="785813" y="5768975"/>
          <p14:tracePt t="30140" x="766763" y="5768975"/>
          <p14:tracePt t="30252" x="755650" y="5768975"/>
          <p14:tracePt t="30256" x="746125" y="5768975"/>
          <p14:tracePt t="30336" x="755650" y="5768975"/>
          <p14:tracePt t="30340" x="766763" y="5768975"/>
          <p14:tracePt t="30345" x="776288" y="5768975"/>
          <p14:tracePt t="30348" x="785813" y="5768975"/>
          <p14:tracePt t="30354" x="796925" y="5768975"/>
          <p14:tracePt t="30364" x="806450" y="5768975"/>
          <p14:tracePt t="30370" x="817563" y="5768975"/>
          <p14:tracePt t="30372" x="827088" y="5768975"/>
          <p14:tracePt t="30376" x="836613" y="5768975"/>
          <p14:tracePt t="30380" x="847725" y="5768975"/>
          <p14:tracePt t="30387" x="857250" y="5768975"/>
          <p14:tracePt t="30388" x="877888" y="5778500"/>
          <p14:tracePt t="30396" x="887413" y="5778500"/>
          <p14:tracePt t="30404" x="896938" y="5778500"/>
          <p14:tracePt t="30412" x="908050" y="5778500"/>
          <p14:tracePt t="30416" x="917575" y="5778500"/>
          <p14:tracePt t="30421" x="927100" y="5778500"/>
          <p14:tracePt t="30428" x="938213" y="5778500"/>
          <p14:tracePt t="30437" x="947738" y="5778500"/>
          <p14:tracePt t="30532" x="957263" y="5778500"/>
          <p14:tracePt t="30812" x="968375" y="5778500"/>
          <p14:tracePt t="30820" x="989013" y="5778500"/>
          <p14:tracePt t="30836" x="998538" y="5778500"/>
          <p14:tracePt t="30840" x="1019175" y="5778500"/>
          <p14:tracePt t="30844" x="1028700" y="5778500"/>
          <p14:tracePt t="30852" x="1049338" y="5778500"/>
          <p14:tracePt t="30856" x="1058863" y="5778500"/>
          <p14:tracePt t="30864" x="1068388" y="5778500"/>
          <p14:tracePt t="30870" x="1079500" y="5778500"/>
          <p14:tracePt t="30872" x="1098550" y="5778500"/>
          <p14:tracePt t="30876" x="1109663" y="5778500"/>
          <p14:tracePt t="30887" x="1128713" y="5768975"/>
          <p14:tracePt t="30888" x="1139825" y="5768975"/>
          <p14:tracePt t="30892" x="1149350" y="5759450"/>
          <p14:tracePt t="30896" x="1160463" y="5748338"/>
          <p14:tracePt t="30904" x="1179513" y="5748338"/>
          <p14:tracePt t="30908" x="1190625" y="5748338"/>
          <p14:tracePt t="30912" x="1200150" y="5738813"/>
          <p14:tracePt t="30926" x="1209675" y="5738813"/>
          <p14:tracePt t="30934" x="1230313" y="5738813"/>
          <p14:tracePt t="30942" x="1239838" y="5738813"/>
          <p14:tracePt t="30946" x="1250950" y="5738813"/>
          <p14:tracePt t="30958" x="1260475" y="5727700"/>
          <p14:tracePt t="30969" x="1270000" y="5727700"/>
          <p14:tracePt t="30970" x="1281113" y="5727700"/>
          <p14:tracePt t="30974" x="1290638" y="5727700"/>
          <p14:tracePt t="30978" x="1300163" y="5727700"/>
          <p14:tracePt t="30982" x="1311275" y="5727700"/>
          <p14:tracePt t="30990" x="1331913" y="5727700"/>
          <p14:tracePt t="30994" x="1341438" y="5727700"/>
          <p14:tracePt t="30998" x="1350963" y="5727700"/>
          <p14:tracePt t="31002" x="1362075" y="5727700"/>
          <p14:tracePt t="31006" x="1381125" y="5727700"/>
          <p14:tracePt t="31010" x="1392238" y="5727700"/>
          <p14:tracePt t="31014" x="1401763" y="5727700"/>
          <p14:tracePt t="31019" x="1411288" y="5718175"/>
          <p14:tracePt t="31022" x="1431925" y="5718175"/>
          <p14:tracePt t="31026" x="1452563" y="5718175"/>
          <p14:tracePt t="31030" x="1462088" y="5708650"/>
          <p14:tracePt t="31036" x="1482725" y="5697538"/>
          <p14:tracePt t="31038" x="1503363" y="5697538"/>
          <p14:tracePt t="31042" x="1512888" y="5697538"/>
          <p14:tracePt t="31046" x="1543050" y="5697538"/>
          <p14:tracePt t="31053" x="1552575" y="5697538"/>
          <p14:tracePt t="31054" x="1582738" y="5697538"/>
          <p14:tracePt t="31058" x="1603375" y="5688013"/>
          <p14:tracePt t="31069" x="1624013" y="5688013"/>
          <p14:tracePt t="31070" x="1633538" y="5688013"/>
          <p14:tracePt t="31074" x="1663700" y="5678488"/>
          <p14:tracePt t="31082" x="1684338" y="5678488"/>
          <p14:tracePt t="31086" x="1704975" y="5667375"/>
          <p14:tracePt t="31090" x="1704975" y="5657850"/>
          <p14:tracePt t="31094" x="1714500" y="5657850"/>
          <p14:tracePt t="31098" x="1735138" y="5657850"/>
          <p14:tracePt t="31103" x="1744663" y="5648325"/>
          <p14:tracePt t="31106" x="1754188" y="5648325"/>
          <p14:tracePt t="31110" x="1774825" y="5648325"/>
          <p14:tracePt t="31114" x="1795463" y="5637213"/>
          <p14:tracePt t="31119" x="1804988" y="5637213"/>
          <p14:tracePt t="31123" x="1814513" y="5637213"/>
          <p14:tracePt t="31126" x="1855788" y="5618163"/>
          <p14:tracePt t="31130" x="1876425" y="5618163"/>
          <p14:tracePt t="31136" x="1895475" y="5618163"/>
          <p14:tracePt t="31138" x="1925638" y="5618163"/>
          <p14:tracePt t="31142" x="1946275" y="5607050"/>
          <p14:tracePt t="31146" x="1976438" y="5597525"/>
          <p14:tracePt t="31153" x="1985963" y="5597525"/>
          <p14:tracePt t="31154" x="2016125" y="5597525"/>
          <p14:tracePt t="31158" x="2047875" y="5597525"/>
          <p14:tracePt t="31162" x="2078038" y="5588000"/>
          <p14:tracePt t="31168" x="2108200" y="5588000"/>
          <p14:tracePt t="31170" x="2138363" y="5588000"/>
          <p14:tracePt t="31174" x="2157413" y="5588000"/>
          <p14:tracePt t="31178" x="2187575" y="5567363"/>
          <p14:tracePt t="31182" x="2208213" y="5567363"/>
          <p14:tracePt t="31186" x="2238375" y="5567363"/>
          <p14:tracePt t="31190" x="2259013" y="5556250"/>
          <p14:tracePt t="31194" x="2289175" y="5556250"/>
          <p14:tracePt t="31198" x="2319338" y="5556250"/>
          <p14:tracePt t="31203" x="2339975" y="5556250"/>
          <p14:tracePt t="31206" x="2370138" y="5556250"/>
          <p14:tracePt t="31210" x="2409825" y="5537200"/>
          <p14:tracePt t="31214" x="2430463" y="5537200"/>
          <p14:tracePt t="31219" x="2451100" y="5526088"/>
          <p14:tracePt t="31222" x="2470150" y="5507038"/>
          <p14:tracePt t="31226" x="2490788" y="5507038"/>
          <p14:tracePt t="31230" x="2511425" y="5507038"/>
          <p14:tracePt t="31236" x="2530475" y="5495925"/>
          <p14:tracePt t="31238" x="2541588" y="5495925"/>
          <p14:tracePt t="31242" x="2551113" y="5495925"/>
          <p14:tracePt t="31246" x="2571750" y="5476875"/>
          <p14:tracePt t="31253" x="2581275" y="5476875"/>
          <p14:tracePt t="31254" x="2601913" y="5476875"/>
          <p14:tracePt t="31258" x="2611438" y="5465763"/>
          <p14:tracePt t="31262" x="2622550" y="5456238"/>
          <p14:tracePt t="31270" x="2652713" y="5456238"/>
          <p14:tracePt t="31274" x="2652713" y="5446713"/>
          <p14:tracePt t="31278" x="2671763" y="5446713"/>
          <p14:tracePt t="31282" x="2682875" y="5435600"/>
          <p14:tracePt t="31287" x="2682875" y="5426075"/>
          <p14:tracePt t="31290" x="2701925" y="5416550"/>
          <p14:tracePt t="31298" x="2713038" y="5405438"/>
          <p14:tracePt t="31302" x="2722563" y="5405438"/>
          <p14:tracePt t="31306" x="2732088" y="5395913"/>
          <p14:tracePt t="31310" x="2752725" y="5395913"/>
          <p14:tracePt t="31314" x="2763838" y="5375275"/>
          <p14:tracePt t="31318" x="2773363" y="5375275"/>
          <p14:tracePt t="31322" x="2773363" y="5365750"/>
          <p14:tracePt t="31326" x="2794000" y="5354638"/>
          <p14:tracePt t="31329" x="2813050" y="5345113"/>
          <p14:tracePt t="31335" x="2813050" y="5335588"/>
          <p14:tracePt t="31338" x="2843213" y="5324475"/>
          <p14:tracePt t="31342" x="2854325" y="5324475"/>
          <p14:tracePt t="31345" x="2863850" y="5324475"/>
          <p14:tracePt t="31352" x="2873375" y="5314950"/>
          <p14:tracePt t="31354" x="2884488" y="5314950"/>
          <p14:tracePt t="31358" x="2903538" y="5314950"/>
          <p14:tracePt t="31362" x="2903538" y="5305425"/>
          <p14:tracePt t="31368" x="2914650" y="5305425"/>
          <p14:tracePt t="31370" x="2924175" y="5284788"/>
          <p14:tracePt t="31374" x="2935288" y="5275263"/>
          <p14:tracePt t="31378" x="2935288" y="5264150"/>
          <p14:tracePt t="31390" x="2954338" y="5264150"/>
          <p14:tracePt t="31398" x="2965450" y="5264150"/>
          <p14:tracePt t="31402" x="2974975" y="5264150"/>
          <p14:tracePt t="31406" x="2995613" y="5264150"/>
          <p14:tracePt t="31414" x="3014663" y="5264150"/>
          <p14:tracePt t="31419" x="3025775" y="5264150"/>
          <p14:tracePt t="31422" x="3044825" y="5254625"/>
          <p14:tracePt t="31430" x="3074988" y="5233988"/>
          <p14:tracePt t="31435" x="3095625" y="5233988"/>
          <p14:tracePt t="31438" x="3106738" y="5224463"/>
          <p14:tracePt t="31442" x="3136900" y="5213350"/>
          <p14:tracePt t="31446" x="3146425" y="5203825"/>
          <p14:tracePt t="31452" x="3176588" y="5194300"/>
          <p14:tracePt t="31454" x="3206750" y="5173663"/>
          <p14:tracePt t="31462" x="3236913" y="5173663"/>
          <p14:tracePt t="31468" x="3246438" y="5164138"/>
          <p14:tracePt t="31470" x="3267075" y="5164138"/>
          <p14:tracePt t="31474" x="3297238" y="5143500"/>
          <p14:tracePt t="31482" x="3327400" y="5143500"/>
          <p14:tracePt t="31486" x="3348038" y="5143500"/>
          <p14:tracePt t="31490" x="3368675" y="5143500"/>
          <p14:tracePt t="31494" x="3378200" y="5133975"/>
          <p14:tracePt t="31498" x="3387725" y="5133975"/>
          <p14:tracePt t="31502" x="3408363" y="5122863"/>
          <p14:tracePt t="31506" x="3408363" y="5113338"/>
          <p14:tracePt t="31510" x="3417888" y="5113338"/>
          <p14:tracePt t="31514" x="3438525" y="5113338"/>
          <p14:tracePt t="31522" x="3449638" y="5103813"/>
          <p14:tracePt t="31526" x="3468688" y="5092700"/>
          <p14:tracePt t="31536" x="3489325" y="5073650"/>
          <p14:tracePt t="31542" x="3509963" y="5062538"/>
          <p14:tracePt t="31546" x="3529013" y="5053013"/>
          <p14:tracePt t="31554" x="3549650" y="5032375"/>
          <p14:tracePt t="31558" x="3570288" y="5022850"/>
          <p14:tracePt t="31562" x="3579813" y="5022850"/>
          <p14:tracePt t="31568" x="3600450" y="5011738"/>
          <p14:tracePt t="31570" x="3609975" y="5011738"/>
          <p14:tracePt t="31574" x="3640138" y="4992688"/>
          <p14:tracePt t="31578" x="3651250" y="4981575"/>
          <p14:tracePt t="31584" x="3670300" y="4981575"/>
          <p14:tracePt t="31586" x="3690938" y="4962525"/>
          <p14:tracePt t="31590" x="3711575" y="4951413"/>
          <p14:tracePt t="31594" x="3730625" y="4941888"/>
          <p14:tracePt t="31598" x="3741738" y="4932363"/>
          <p14:tracePt t="31602" x="3771900" y="4921250"/>
          <p14:tracePt t="31606" x="3781425" y="4921250"/>
          <p14:tracePt t="31610" x="3802063" y="4902200"/>
          <p14:tracePt t="31614" x="3811588" y="4902200"/>
          <p14:tracePt t="31619" x="3832225" y="4902200"/>
          <p14:tracePt t="31622" x="3832225" y="4891088"/>
          <p14:tracePt t="31626" x="3852863" y="4891088"/>
          <p14:tracePt t="31630" x="3852863" y="4881563"/>
          <p14:tracePt t="31634" x="3862388" y="4881563"/>
          <p14:tracePt t="31638" x="3883025" y="4870450"/>
          <p14:tracePt t="31646" x="3902075" y="4851400"/>
          <p14:tracePt t="31651" x="3913188" y="4840288"/>
          <p14:tracePt t="31654" x="3932238" y="4821238"/>
          <p14:tracePt t="31658" x="3952875" y="4810125"/>
          <p14:tracePt t="31662" x="3962400" y="4800600"/>
          <p14:tracePt t="31668" x="3983038" y="4791075"/>
          <p14:tracePt t="31670" x="3994150" y="4779963"/>
          <p14:tracePt t="31674" x="4024313" y="4770438"/>
          <p14:tracePt t="31678" x="4033838" y="4749800"/>
          <p14:tracePt t="31684" x="4054475" y="4740275"/>
          <p14:tracePt t="31686" x="4073525" y="4730750"/>
          <p14:tracePt t="31690" x="4084638" y="4710113"/>
          <p14:tracePt t="31694" x="4114800" y="4689475"/>
          <p14:tracePt t="31698" x="4133850" y="4689475"/>
          <p14:tracePt t="31702" x="4144963" y="4679950"/>
          <p14:tracePt t="31706" x="4154488" y="4668838"/>
          <p14:tracePt t="31710" x="4184650" y="4649788"/>
          <p14:tracePt t="31719" x="4184650" y="4638675"/>
          <p14:tracePt t="31722" x="4205288" y="4619625"/>
          <p14:tracePt t="31726" x="4214813" y="4608513"/>
          <p14:tracePt t="31730" x="4225925" y="4598988"/>
          <p14:tracePt t="31737" x="4235450" y="4598988"/>
          <p14:tracePt t="31738" x="4256088" y="4589463"/>
          <p14:tracePt t="31742" x="4265613" y="4568825"/>
          <p14:tracePt t="31746" x="4275138" y="4568825"/>
          <p14:tracePt t="31752" x="4286250" y="4559300"/>
          <p14:tracePt t="31754" x="4305300" y="4548188"/>
          <p14:tracePt t="31758" x="4316413" y="4538663"/>
          <p14:tracePt t="31762" x="4325938" y="4527550"/>
          <p14:tracePt t="31768" x="4337050" y="4518025"/>
          <p14:tracePt t="31770" x="4346575" y="4508500"/>
          <p14:tracePt t="31774" x="4356100" y="4497388"/>
          <p14:tracePt t="31778" x="4367213" y="4487863"/>
          <p14:tracePt t="31784" x="4376738" y="4478338"/>
          <p14:tracePt t="31786" x="4386263" y="4467225"/>
          <p14:tracePt t="31794" x="4397375" y="4457700"/>
          <p14:tracePt t="31798" x="4416425" y="4448175"/>
          <p14:tracePt t="31803" x="4427538" y="4448175"/>
          <p14:tracePt t="31806" x="4427538" y="4437063"/>
          <p14:tracePt t="31810" x="4437063" y="4427538"/>
          <p14:tracePt t="31814" x="4446588" y="4418013"/>
          <p14:tracePt t="31822" x="4467225" y="4406900"/>
          <p14:tracePt t="31826" x="4467225" y="4397375"/>
          <p14:tracePt t="31830" x="4476750" y="4387850"/>
          <p14:tracePt t="31846" x="4487863" y="4376738"/>
          <p14:tracePt t="31854" x="4497388" y="4367213"/>
          <p14:tracePt t="31858" x="4508500" y="4356100"/>
          <p14:tracePt t="31870" x="4518025" y="4356100"/>
          <p14:tracePt t="31874" x="4527550" y="4356100"/>
          <p14:tracePt t="31886" x="4538663" y="4346575"/>
          <p14:tracePt t="31910" x="4548188" y="4337050"/>
          <p14:tracePt t="31918" x="4557713" y="4337050"/>
          <p14:tracePt t="31922" x="4568825" y="4337050"/>
          <p14:tracePt t="31926" x="4568825" y="4325938"/>
          <p14:tracePt t="31930" x="4587875" y="4325938"/>
          <p14:tracePt t="31935" x="4598988" y="4325938"/>
          <p14:tracePt t="31938" x="4608513" y="4316413"/>
          <p14:tracePt t="31942" x="4629150" y="4316413"/>
          <p14:tracePt t="31946" x="4638675" y="4316413"/>
          <p14:tracePt t="31952" x="4648200" y="4316413"/>
          <p14:tracePt t="31954" x="4668838" y="4295775"/>
          <p14:tracePt t="31958" x="4678363" y="4295775"/>
          <p14:tracePt t="31962" x="4689475" y="4295775"/>
          <p14:tracePt t="31969" x="4699000" y="4286250"/>
          <p14:tracePt t="31970" x="4719638" y="4286250"/>
          <p14:tracePt t="31974" x="4729163" y="4265613"/>
          <p14:tracePt t="31978" x="4740275" y="4265613"/>
          <p14:tracePt t="31986" x="4759325" y="4265613"/>
          <p14:tracePt t="31990" x="4779963" y="4256088"/>
          <p14:tracePt t="31994" x="4789488" y="4256088"/>
          <p14:tracePt t="31998" x="4800600" y="4256088"/>
          <p14:tracePt t="32002" x="4810125" y="4246563"/>
          <p14:tracePt t="32006" x="4810125" y="4235450"/>
          <p14:tracePt t="32010" x="4830763" y="4235450"/>
          <p14:tracePt t="32014" x="4840288" y="4225925"/>
          <p14:tracePt t="32026" x="4849813" y="4216400"/>
          <p14:tracePt t="32030" x="4860925" y="4216400"/>
          <p14:tracePt t="32034" x="4870450" y="4216400"/>
          <p14:tracePt t="32038" x="4881563" y="4205288"/>
          <p14:tracePt t="32042" x="4891088" y="4195763"/>
          <p14:tracePt t="32046" x="4900613" y="4195763"/>
          <p14:tracePt t="32052" x="4911725" y="4184650"/>
          <p14:tracePt t="32054" x="4921250" y="4184650"/>
          <p14:tracePt t="32058" x="4930775" y="4175125"/>
          <p14:tracePt t="32062" x="4941888" y="4175125"/>
          <p14:tracePt t="32068" x="4951413" y="4175125"/>
          <p14:tracePt t="32070" x="4972050" y="4175125"/>
          <p14:tracePt t="32074" x="4981575" y="4165600"/>
          <p14:tracePt t="32078" x="4991100" y="4154488"/>
          <p14:tracePt t="32084" x="5002213" y="4154488"/>
          <p14:tracePt t="32086" x="5011738" y="4154488"/>
          <p14:tracePt t="32094" x="5032375" y="4154488"/>
          <p14:tracePt t="32102" x="5053013" y="4144963"/>
          <p14:tracePt t="32110" x="5062538" y="4135438"/>
          <p14:tracePt t="32114" x="5072063" y="4124325"/>
          <p14:tracePt t="32118" x="5083175" y="4124325"/>
          <p14:tracePt t="32122" x="5102225" y="4124325"/>
          <p14:tracePt t="32126" x="5122863" y="4114800"/>
          <p14:tracePt t="32130" x="5122863" y="4105275"/>
          <p14:tracePt t="32134" x="5132388" y="4105275"/>
          <p14:tracePt t="32138" x="5143500" y="4094163"/>
          <p14:tracePt t="32142" x="5153025" y="4094163"/>
          <p14:tracePt t="32146" x="5162550" y="4084638"/>
          <p14:tracePt t="32151" x="5173663" y="4084638"/>
          <p14:tracePt t="32154" x="5173663" y="4075113"/>
          <p14:tracePt t="32158" x="5183188" y="4064000"/>
          <p14:tracePt t="32168" x="5203825" y="4054475"/>
          <p14:tracePt t="32174" x="5203825" y="4044950"/>
          <p14:tracePt t="32178" x="5213350" y="4033838"/>
          <p14:tracePt t="32190" x="5224463" y="4024313"/>
          <p14:tracePt t="32214" x="5224463" y="4013200"/>
          <p14:tracePt t="32218" x="5224463" y="4003675"/>
          <p14:tracePt t="32238" x="5224463" y="3994150"/>
          <p14:tracePt t="32242" x="5224463" y="3983038"/>
          <p14:tracePt t="32848" x="5203825" y="3983038"/>
          <p14:tracePt t="32852" x="5203825" y="3994150"/>
          <p14:tracePt t="32857" x="5192713" y="3994150"/>
          <p14:tracePt t="32880" x="5173663" y="3994150"/>
          <p14:tracePt t="32912" x="5162550" y="3994150"/>
          <p14:tracePt t="32916" x="5153025" y="3994150"/>
          <p14:tracePt t="32952" x="5143500" y="3994150"/>
          <p14:tracePt t="32984" x="5132388" y="3994150"/>
          <p14:tracePt t="33008" x="5113338" y="3994150"/>
          <p14:tracePt t="33962" x="5102225" y="3994150"/>
          <p14:tracePt t="33970" x="5102225" y="4003675"/>
          <p14:tracePt t="33974" x="5102225" y="4013200"/>
          <p14:tracePt t="33983" x="5113338" y="4013200"/>
          <p14:tracePt t="34002" x="5122863" y="4013200"/>
          <p14:tracePt t="34010" x="5132388" y="4024313"/>
          <p14:tracePt t="34017" x="5143500" y="4024313"/>
          <p14:tracePt t="34034" x="5153025" y="4033838"/>
          <p14:tracePt t="34038" x="5153025" y="4044950"/>
          <p14:tracePt t="34050" x="5162550" y="4044950"/>
          <p14:tracePt t="34058" x="5173663" y="4054475"/>
          <p14:tracePt t="34074" x="5183188" y="4075113"/>
          <p14:tracePt t="34078" x="5183188" y="4084638"/>
          <p14:tracePt t="34090" x="5203825" y="4094163"/>
          <p14:tracePt t="34100" x="5224463" y="4114800"/>
          <p14:tracePt t="34106" x="5233988" y="4124325"/>
          <p14:tracePt t="34116" x="5243513" y="4135438"/>
          <p14:tracePt t="34118" x="5243513" y="4144963"/>
          <p14:tracePt t="34122" x="5264150" y="4154488"/>
          <p14:tracePt t="34126" x="5273675" y="4165600"/>
          <p14:tracePt t="34132" x="5284788" y="4165600"/>
          <p14:tracePt t="34134" x="5294313" y="4175125"/>
          <p14:tracePt t="34138" x="5314950" y="4195763"/>
          <p14:tracePt t="34142" x="5324475" y="4195763"/>
          <p14:tracePt t="34148" x="5334000" y="4205288"/>
          <p14:tracePt t="34150" x="5345113" y="4225925"/>
          <p14:tracePt t="34154" x="5354638" y="4225925"/>
          <p14:tracePt t="34158" x="5375275" y="4235450"/>
          <p14:tracePt t="34162" x="5384800" y="4246563"/>
          <p14:tracePt t="34166" x="5395913" y="4256088"/>
          <p14:tracePt t="34170" x="5414963" y="4265613"/>
          <p14:tracePt t="34174" x="5426075" y="4276725"/>
          <p14:tracePt t="34178" x="5445125" y="4286250"/>
          <p14:tracePt t="34182" x="5465763" y="4295775"/>
          <p14:tracePt t="34186" x="5475288" y="4295775"/>
          <p14:tracePt t="34190" x="5495925" y="4306888"/>
          <p14:tracePt t="34194" x="5526088" y="4325938"/>
          <p14:tracePt t="34198" x="5535613" y="4325938"/>
          <p14:tracePt t="34202" x="5546725" y="4337050"/>
          <p14:tracePt t="34206" x="5567363" y="4337050"/>
          <p14:tracePt t="34210" x="5576888" y="4356100"/>
          <p14:tracePt t="34216" x="5586413" y="4356100"/>
          <p14:tracePt t="34218" x="5607050" y="4356100"/>
          <p14:tracePt t="34222" x="5616575" y="4367213"/>
          <p14:tracePt t="34226" x="5627688" y="4367213"/>
          <p14:tracePt t="34232" x="5637213" y="4367213"/>
          <p14:tracePt t="34234" x="5646738" y="4387850"/>
          <p14:tracePt t="34238" x="5657850" y="4387850"/>
          <p14:tracePt t="34242" x="5667375" y="4387850"/>
          <p14:tracePt t="34250" x="5688013" y="4387850"/>
          <p14:tracePt t="34254" x="5697538" y="4387850"/>
          <p14:tracePt t="34258" x="5718175" y="4397375"/>
          <p14:tracePt t="34262" x="5727700" y="4397375"/>
          <p14:tracePt t="34266" x="5737225" y="4397375"/>
          <p14:tracePt t="34270" x="5757863" y="4406900"/>
          <p14:tracePt t="34274" x="5768975" y="4406900"/>
          <p14:tracePt t="34278" x="5778500" y="4406900"/>
          <p14:tracePt t="34283" x="5788025" y="4406900"/>
          <p14:tracePt t="34286" x="5818188" y="4427538"/>
          <p14:tracePt t="34294" x="5829300" y="4427538"/>
          <p14:tracePt t="34298" x="5859463" y="4437063"/>
          <p14:tracePt t="34306" x="5868988" y="4437063"/>
          <p14:tracePt t="34310" x="5889625" y="4437063"/>
          <p14:tracePt t="34315" x="5899150" y="4457700"/>
          <p14:tracePt t="34318" x="5908675" y="4457700"/>
          <p14:tracePt t="34322" x="5929313" y="4457700"/>
          <p14:tracePt t="34326" x="5940425" y="4457700"/>
          <p14:tracePt t="34331" x="5949950" y="4457700"/>
          <p14:tracePt t="34334" x="5970588" y="4457700"/>
          <p14:tracePt t="34338" x="5989638" y="4457700"/>
          <p14:tracePt t="34342" x="5989638" y="4467225"/>
          <p14:tracePt t="34348" x="6000750" y="4467225"/>
          <p14:tracePt t="34350" x="6019800" y="4467225"/>
          <p14:tracePt t="34354" x="6030913" y="4478338"/>
          <p14:tracePt t="34358" x="6040438" y="4478338"/>
          <p14:tracePt t="34365" x="6061075" y="4478338"/>
          <p14:tracePt t="34366" x="6080125" y="4478338"/>
          <p14:tracePt t="34370" x="6100763" y="4497388"/>
          <p14:tracePt t="34374" x="6111875" y="4497388"/>
          <p14:tracePt t="34378" x="6130925" y="4508500"/>
          <p14:tracePt t="34382" x="6142038" y="4508500"/>
          <p14:tracePt t="34386" x="6161088" y="4508500"/>
          <p14:tracePt t="34390" x="6181725" y="4527550"/>
          <p14:tracePt t="34394" x="6202363" y="4527550"/>
          <p14:tracePt t="34399" x="6232525" y="4538663"/>
          <p14:tracePt t="34402" x="6242050" y="4538663"/>
          <p14:tracePt t="34406" x="6262688" y="4559300"/>
          <p14:tracePt t="34410" x="6302375" y="4568825"/>
          <p14:tracePt t="34416" x="6323013" y="4589463"/>
          <p14:tracePt t="34418" x="6343650" y="4589463"/>
          <p14:tracePt t="34422" x="6373813" y="4598988"/>
          <p14:tracePt t="34426" x="6392863" y="4619625"/>
          <p14:tracePt t="34433" x="6434138" y="4638675"/>
          <p14:tracePt t="34434" x="6443663" y="4638675"/>
          <p14:tracePt t="34438" x="6473825" y="4649788"/>
          <p14:tracePt t="34442" x="6484938" y="4649788"/>
          <p14:tracePt t="34450" x="6515100" y="4668838"/>
          <p14:tracePt t="34450" x="6534150" y="4679950"/>
          <p14:tracePt t="34454" x="6545263" y="4679950"/>
          <p14:tracePt t="34458" x="6554788" y="4679950"/>
          <p14:tracePt t="34465" x="6575425" y="4679950"/>
          <p14:tracePt t="34470" x="6594475" y="4689475"/>
          <p14:tracePt t="34474" x="6605588" y="4689475"/>
          <p14:tracePt t="34478" x="6615113" y="4689475"/>
          <p14:tracePt t="34482" x="6624638" y="4699000"/>
          <p14:tracePt t="34486" x="6624638" y="4710113"/>
          <p14:tracePt t="34498" x="6645275" y="4719638"/>
          <p14:tracePt t="34502" x="6656388" y="4719638"/>
          <p14:tracePt t="34506" x="6665913" y="4719638"/>
          <p14:tracePt t="34510" x="6675438" y="4719638"/>
          <p14:tracePt t="34518" x="6696075" y="4730750"/>
          <p14:tracePt t="34522" x="6705600" y="4749800"/>
          <p14:tracePt t="34526" x="6716713" y="4749800"/>
          <p14:tracePt t="34532" x="6735763" y="4760913"/>
          <p14:tracePt t="34534" x="6746875" y="4760913"/>
          <p14:tracePt t="34538" x="6765925" y="4770438"/>
          <p14:tracePt t="34542" x="6786563" y="4791075"/>
          <p14:tracePt t="34550" x="6796088" y="4791075"/>
          <p14:tracePt t="34550" x="6816725" y="4810125"/>
          <p14:tracePt t="34554" x="6827838" y="4810125"/>
          <p14:tracePt t="34558" x="6846888" y="4821238"/>
          <p14:tracePt t="34566" x="6877050" y="4840288"/>
          <p14:tracePt t="34570" x="6897688" y="4851400"/>
          <p14:tracePt t="34574" x="6907213" y="4860925"/>
          <p14:tracePt t="34578" x="6937375" y="4870450"/>
          <p14:tracePt t="34582" x="6948488" y="4891088"/>
          <p14:tracePt t="34586" x="6967538" y="4891088"/>
          <p14:tracePt t="34590" x="6988175" y="4911725"/>
          <p14:tracePt t="34594" x="7018338" y="4921250"/>
          <p14:tracePt t="34601" x="7018338" y="4932363"/>
          <p14:tracePt t="34602" x="7038975" y="4932363"/>
          <p14:tracePt t="34607" x="7059613" y="4951413"/>
          <p14:tracePt t="34610" x="7069138" y="4951413"/>
          <p14:tracePt t="34618" x="7089775" y="4962525"/>
          <p14:tracePt t="34622" x="7099300" y="4962525"/>
          <p14:tracePt t="34626" x="7108825" y="4981575"/>
          <p14:tracePt t="34631" x="7129463" y="4981575"/>
          <p14:tracePt t="34634" x="7129463" y="4992688"/>
          <p14:tracePt t="34638" x="7138988" y="4992688"/>
          <p14:tracePt t="34642" x="7150100" y="5002213"/>
          <p14:tracePt t="34648" x="7159625" y="5002213"/>
          <p14:tracePt t="34650" x="7180263" y="5002213"/>
          <p14:tracePt t="34654" x="7189788" y="5022850"/>
          <p14:tracePt t="34658" x="7210425" y="5032375"/>
          <p14:tracePt t="34664" x="7219950" y="5032375"/>
          <p14:tracePt t="34666" x="7250113" y="5053013"/>
          <p14:tracePt t="34670" x="7261225" y="5053013"/>
          <p14:tracePt t="34674" x="7261225" y="5062538"/>
          <p14:tracePt t="34678" x="7270750" y="5062538"/>
          <p14:tracePt t="34682" x="7291388" y="5083175"/>
          <p14:tracePt t="34686" x="7300913" y="5083175"/>
          <p14:tracePt t="34690" x="7321550" y="5092700"/>
          <p14:tracePt t="34694" x="7331075" y="5092700"/>
          <p14:tracePt t="34698" x="7351713" y="5113338"/>
          <p14:tracePt t="34706" x="7361238" y="5113338"/>
          <p14:tracePt t="34710" x="7372350" y="5113338"/>
          <p14:tracePt t="34715" x="7381875" y="5122863"/>
          <p14:tracePt t="34718" x="7391400" y="5122863"/>
          <p14:tracePt t="34726" x="7412038" y="5133975"/>
          <p14:tracePt t="34733" x="7421563" y="5153025"/>
          <p14:tracePt t="34734" x="7432675" y="5153025"/>
          <p14:tracePt t="34738" x="7442200" y="5153025"/>
          <p14:tracePt t="34748" x="7462838" y="5153025"/>
          <p14:tracePt t="34750" x="7472363" y="5164138"/>
          <p14:tracePt t="34754" x="7481888" y="5164138"/>
          <p14:tracePt t="34758" x="7502525" y="5183188"/>
          <p14:tracePt t="34766" x="7523163" y="5183188"/>
          <p14:tracePt t="34770" x="7532688" y="5183188"/>
          <p14:tracePt t="34774" x="7543800" y="5194300"/>
          <p14:tracePt t="34778" x="7553325" y="5203825"/>
          <p14:tracePt t="34782" x="7573963" y="5203825"/>
          <p14:tracePt t="34786" x="7583488" y="5224463"/>
          <p14:tracePt t="34790" x="7604125" y="5224463"/>
          <p14:tracePt t="34794" x="7613650" y="5224463"/>
          <p14:tracePt t="34798" x="7623175" y="5233988"/>
          <p14:tracePt t="34802" x="7653338" y="5254625"/>
          <p14:tracePt t="34806" x="7664450" y="5254625"/>
          <p14:tracePt t="34816" x="7683500" y="5264150"/>
          <p14:tracePt t="34822" x="7694613" y="5264150"/>
          <p14:tracePt t="34832" x="7715250" y="5264150"/>
          <p14:tracePt t="34834" x="7715250" y="5275263"/>
          <p14:tracePt t="34842" x="7724775" y="5275263"/>
          <p14:tracePt t="34850" x="7745413" y="5284788"/>
          <p14:tracePt t="34854" x="7745413" y="5294313"/>
          <p14:tracePt t="34858" x="7754938" y="5294313"/>
          <p14:tracePt t="34865" x="7764463" y="5294313"/>
          <p14:tracePt t="34874" x="7775575" y="5305425"/>
          <p14:tracePt t="34878" x="7785100" y="5314950"/>
          <p14:tracePt t="34882" x="7794625" y="5314950"/>
          <p14:tracePt t="34886" x="7805738" y="5314950"/>
          <p14:tracePt t="34890" x="7805738" y="5324475"/>
          <p14:tracePt t="34899" x="7815263" y="5335588"/>
          <p14:tracePt t="34916" x="7845425" y="5345113"/>
          <p14:tracePt t="34918" x="7854950" y="5354638"/>
          <p14:tracePt t="34922" x="7866063" y="5354638"/>
          <p14:tracePt t="34932" x="7866063" y="5365750"/>
          <p14:tracePt t="34948" x="7875588" y="5365750"/>
          <p14:tracePt t="34954" x="7896225" y="5375275"/>
          <p14:tracePt t="34958" x="7896225" y="5384800"/>
          <p14:tracePt t="34970" x="7905750" y="5384800"/>
          <p14:tracePt t="34974" x="7905750" y="5395913"/>
          <p14:tracePt t="34978" x="7916863" y="5395913"/>
          <p14:tracePt t="34986" x="7935913" y="5405438"/>
          <p14:tracePt t="34990" x="7935913" y="5416550"/>
          <p14:tracePt t="35002" x="7947025" y="5426075"/>
          <p14:tracePt t="35006" x="7956550" y="5435600"/>
          <p14:tracePt t="35010" x="7977188" y="5446713"/>
          <p14:tracePt t="35015" x="7986713" y="5446713"/>
          <p14:tracePt t="35018" x="7996238" y="5456238"/>
          <p14:tracePt t="35022" x="7996238" y="5465763"/>
          <p14:tracePt t="35034" x="8007350" y="5465763"/>
          <p14:tracePt t="35042" x="8016875" y="5476875"/>
          <p14:tracePt t="35049" x="8026400" y="5486400"/>
          <p14:tracePt t="35058" x="8037513" y="5486400"/>
          <p14:tracePt t="35066" x="8047038" y="5495925"/>
          <p14:tracePt t="35074" x="8058150" y="5495925"/>
          <p14:tracePt t="35082" x="8077200" y="5495925"/>
          <p14:tracePt t="35090" x="8088313" y="5507038"/>
          <p14:tracePt t="35094" x="8097838" y="5507038"/>
          <p14:tracePt t="35098" x="8107363" y="5507038"/>
          <p14:tracePt t="35102" x="8118475" y="5516563"/>
          <p14:tracePt t="35106" x="8137525" y="5526088"/>
          <p14:tracePt t="35110" x="8148638" y="5526088"/>
          <p14:tracePt t="35114" x="8148638" y="5537200"/>
          <p14:tracePt t="35122" x="8167688" y="5537200"/>
          <p14:tracePt t="35126" x="8178800" y="5537200"/>
          <p14:tracePt t="35131" x="8188325" y="5537200"/>
          <p14:tracePt t="35138" x="8197850" y="5546725"/>
          <p14:tracePt t="35154" x="8208963" y="5546725"/>
          <p14:tracePt t="35158" x="8218488" y="5546725"/>
          <p14:tracePt t="35188" x="8229600" y="5546725"/>
          <p14:tracePt t="35192" x="8239125" y="5546725"/>
          <p14:tracePt t="35212" x="8248650" y="5556250"/>
          <p14:tracePt t="35229" x="8248650" y="5567363"/>
          <p14:tracePt t="35234" x="8259763" y="5567363"/>
          <p14:tracePt t="35252" x="8269288" y="5567363"/>
          <p14:tracePt t="35256" x="8278813" y="5567363"/>
          <p14:tracePt t="35300" x="8289925" y="5567363"/>
          <p14:tracePt t="36180" x="8269288" y="5567363"/>
          <p14:tracePt t="36364" x="8259763" y="5567363"/>
          <p14:tracePt t="36368" x="8248650" y="5567363"/>
          <p14:tracePt t="36710" x="8248650" y="5576888"/>
          <p14:tracePt t="36722" x="8248650" y="5588000"/>
          <p14:tracePt t="36738" x="8248650" y="5597525"/>
          <p14:tracePt t="36942" x="8248650" y="5607050"/>
          <p14:tracePt t="36970" x="8259763" y="5607050"/>
          <p14:tracePt t="36974" x="8269288" y="5607050"/>
          <p14:tracePt t="36978" x="8278813" y="5607050"/>
          <p14:tracePt t="36982" x="8289925" y="5607050"/>
          <p14:tracePt t="36990" x="8308975" y="5607050"/>
          <p14:tracePt t="36996" x="8308975" y="5597525"/>
          <p14:tracePt t="36998" x="8320088" y="5576888"/>
          <p14:tracePt t="37002" x="8339138" y="5537200"/>
          <p14:tracePt t="37006" x="8369300" y="5486400"/>
          <p14:tracePt t="37012" x="8389938" y="5446713"/>
          <p14:tracePt t="37014" x="8401050" y="5426075"/>
          <p14:tracePt t="37018" x="8420100" y="5384800"/>
          <p14:tracePt t="37022" x="8450263" y="5354638"/>
          <p14:tracePt t="37028" x="8501063" y="5314950"/>
          <p14:tracePt t="37030" x="8551863" y="5275263"/>
          <p14:tracePt t="37034" x="8612188" y="5224463"/>
          <p14:tracePt t="37038" x="8682038" y="5173663"/>
          <p14:tracePt t="37042" x="8774113" y="5113338"/>
          <p14:tracePt t="37046" x="8843963" y="5053013"/>
          <p14:tracePt t="37050" x="8934450" y="4992688"/>
          <p14:tracePt t="37054" x="9036050" y="4932363"/>
          <p14:tracePt t="37058" x="9136063" y="4881563"/>
          <p14:tracePt t="37062" x="9217025" y="4821238"/>
          <p14:tracePt t="37067" x="9318625" y="4779963"/>
          <p14:tracePt t="37070" x="9418638" y="4740275"/>
          <p14:tracePt t="37074" x="9499600" y="4689475"/>
          <p14:tracePt t="37079" x="9599613" y="4649788"/>
          <p14:tracePt t="37082" x="9701213" y="4608513"/>
          <p14:tracePt t="37086" x="9801225" y="4559300"/>
          <p14:tracePt t="37090" x="9893300" y="4518025"/>
          <p14:tracePt t="37096" x="9993313" y="4478338"/>
          <p14:tracePt t="37098" x="10094913" y="4427538"/>
          <p14:tracePt t="37102" x="10175875" y="4397375"/>
          <p14:tracePt t="37106" x="10245725" y="4367213"/>
          <p14:tracePt t="37112" x="10315575" y="4337050"/>
          <p14:tracePt t="37114" x="10396538" y="4295775"/>
          <p14:tracePt t="37118" x="10467975" y="4265613"/>
          <p14:tracePt t="37122" x="10528300" y="4225925"/>
          <p14:tracePt t="37128" x="10588625" y="4195763"/>
          <p14:tracePt t="37130" x="10648950" y="4154488"/>
          <p14:tracePt t="37134" x="10709275" y="4135438"/>
          <p14:tracePt t="37138" x="10760075" y="4105275"/>
          <p14:tracePt t="37142" x="10820400" y="4084638"/>
          <p14:tracePt t="37146" x="10871200" y="4064000"/>
          <p14:tracePt t="37150" x="10931525" y="4033838"/>
          <p14:tracePt t="37154" x="10971213" y="4013200"/>
          <p14:tracePt t="37158" x="11031538" y="3994150"/>
          <p14:tracePt t="37164" x="11082338" y="3973513"/>
          <p14:tracePt t="37166" x="11123613" y="3952875"/>
          <p14:tracePt t="37170" x="11172825" y="3933825"/>
          <p14:tracePt t="37174" x="11202988" y="3913188"/>
          <p14:tracePt t="37179" x="11234738" y="3903663"/>
          <p14:tracePt t="37182" x="11283950" y="3883025"/>
          <p14:tracePt t="37186" x="11314113" y="3862388"/>
          <p14:tracePt t="37190" x="11355388" y="3852863"/>
          <p14:tracePt t="37196" x="11395075" y="3841750"/>
          <p14:tracePt t="37198" x="11425238" y="3822700"/>
          <p14:tracePt t="37202" x="11455400" y="3811588"/>
          <p14:tracePt t="37206" x="11496675" y="3792538"/>
          <p14:tracePt t="37214" x="11557000" y="3762375"/>
          <p14:tracePt t="37219" x="11596688" y="3741738"/>
          <p14:tracePt t="37222" x="11607800" y="3741738"/>
          <p14:tracePt t="37230" x="11647488" y="3721100"/>
          <p14:tracePt t="37234" x="11657013" y="3721100"/>
          <p14:tracePt t="37238" x="11657013" y="3711575"/>
          <p14:tracePt t="37242" x="11668125" y="3711575"/>
          <p14:tracePt t="37247" x="11668125" y="3702050"/>
          <p14:tracePt t="37278" x="11687175" y="3702050"/>
          <p14:tracePt t="37282" x="11698288" y="3702050"/>
          <p14:tracePt t="37286" x="11707813" y="3702050"/>
          <p14:tracePt t="37290" x="11717338" y="3702050"/>
          <p14:tracePt t="37298" x="11737975" y="3702050"/>
          <p14:tracePt t="37306" x="11758613" y="3702050"/>
          <p14:tracePt t="37312" x="11779250" y="3711575"/>
          <p14:tracePt t="37314" x="11798300" y="3721100"/>
          <p14:tracePt t="37318" x="11809413" y="3721100"/>
          <p14:tracePt t="37322" x="11828463" y="3741738"/>
          <p14:tracePt t="37329" x="11858625" y="3751263"/>
          <p14:tracePt t="37331" x="11888788" y="3751263"/>
          <p14:tracePt t="37334" x="11918950" y="3771900"/>
          <p14:tracePt t="37338" x="11950700" y="3771900"/>
          <p14:tracePt t="37342" x="11969750" y="3781425"/>
          <p14:tracePt t="37347" x="11999913" y="3781425"/>
          <p14:tracePt t="37351" x="12030075" y="3781425"/>
          <p14:tracePt t="37354" x="12050713" y="3781425"/>
          <p14:tracePt t="37358" x="12080875" y="3781425"/>
          <p14:tracePt t="37362" x="12101513" y="3781425"/>
          <p14:tracePt t="37366" x="12131675" y="3781425"/>
          <p14:tracePt t="37370" x="12161838" y="3781425"/>
          <p14:tracePt t="37374" x="12182475" y="3781425"/>
          <p14:tracePt t="38766" x="12030075" y="3630613"/>
          <p14:tracePt t="38770" x="11909425" y="3630613"/>
          <p14:tracePt t="38772" x="11758613" y="3630613"/>
          <p14:tracePt t="38776" x="11596688" y="3630613"/>
          <p14:tracePt t="38780" x="11264900" y="3630613"/>
          <p14:tracePt t="38784" x="10910888" y="3630613"/>
          <p14:tracePt t="38788" x="10528300" y="3630613"/>
          <p14:tracePt t="38793" x="10094913" y="3630613"/>
          <p14:tracePt t="38796" x="9599613" y="3630613"/>
          <p14:tracePt t="38800" x="9085263" y="3630613"/>
          <p14:tracePt t="38804" x="8531225" y="3630613"/>
          <p14:tracePt t="38810" x="7986713" y="3630613"/>
          <p14:tracePt t="38812" x="7391400" y="3630613"/>
          <p14:tracePt t="38816" x="6786563" y="3630613"/>
          <p14:tracePt t="38820" x="6142038" y="3630613"/>
          <p14:tracePt t="38829" x="4860925" y="3630613"/>
          <p14:tracePt t="38832" x="4275138" y="3660775"/>
          <p14:tracePt t="38836" x="3721100" y="3721100"/>
          <p14:tracePt t="38840" x="3186113" y="3781425"/>
          <p14:tracePt t="38845" x="2652713" y="3862388"/>
          <p14:tracePt t="38848" x="2198688" y="3933825"/>
          <p14:tracePt t="38852" x="1835150" y="3983038"/>
          <p14:tracePt t="38856" x="1522413" y="4024313"/>
          <p14:tracePt t="38861" x="1260475" y="4054475"/>
          <p14:tracePt t="38864" x="1049338" y="4094163"/>
          <p14:tracePt t="38868" x="908050" y="4144963"/>
          <p14:tracePt t="38872" x="796925" y="4175125"/>
          <p14:tracePt t="38877" x="706438" y="4205288"/>
          <p14:tracePt t="38880" x="646113" y="4235450"/>
          <p14:tracePt t="38884" x="604838" y="4265613"/>
          <p14:tracePt t="38888" x="565150" y="4286250"/>
          <p14:tracePt t="38895" x="534988" y="4316413"/>
          <p14:tracePt t="38897" x="514350" y="4325938"/>
          <p14:tracePt t="38901" x="514350" y="4356100"/>
          <p14:tracePt t="38904" x="504825" y="4356100"/>
          <p14:tracePt t="38911" x="493713" y="4387850"/>
          <p14:tracePt t="38912" x="493713" y="4406900"/>
          <p14:tracePt t="38916" x="484188" y="4437063"/>
          <p14:tracePt t="38920" x="474663" y="4467225"/>
          <p14:tracePt t="38928" x="463550" y="4518025"/>
          <p14:tracePt t="38932" x="463550" y="4548188"/>
          <p14:tracePt t="38936" x="444500" y="4578350"/>
          <p14:tracePt t="38940" x="423863" y="4608513"/>
          <p14:tracePt t="38945" x="423863" y="4810125"/>
          <p14:tracePt t="38948" x="423863" y="4941888"/>
          <p14:tracePt t="38952" x="423863" y="5041900"/>
          <p14:tracePt t="38956" x="423863" y="5133975"/>
          <p14:tracePt t="38961" x="423863" y="5213350"/>
          <p14:tracePt t="38964" x="423863" y="5275263"/>
          <p14:tracePt t="38968" x="423863" y="5324475"/>
          <p14:tracePt t="38972" x="423863" y="5375275"/>
          <p14:tracePt t="38978" x="423863" y="5426075"/>
          <p14:tracePt t="38980" x="423863" y="5465763"/>
          <p14:tracePt t="38984" x="423863" y="5495925"/>
          <p14:tracePt t="38988" x="423863" y="5507038"/>
          <p14:tracePt t="38994" x="423863" y="5537200"/>
          <p14:tracePt t="39000" x="423863" y="5556250"/>
          <p14:tracePt t="39004" x="423863" y="5576888"/>
          <p14:tracePt t="39011" x="423863" y="5607050"/>
          <p14:tracePt t="39012" x="412750" y="5607050"/>
          <p14:tracePt t="39016" x="412750" y="5627688"/>
          <p14:tracePt t="39020" x="412750" y="5648325"/>
          <p14:tracePt t="39028" x="403225" y="5678488"/>
          <p14:tracePt t="39032" x="403225" y="5688013"/>
          <p14:tracePt t="39036" x="393700" y="5718175"/>
          <p14:tracePt t="39040" x="382588" y="5727700"/>
          <p14:tracePt t="39044" x="382588" y="5738813"/>
          <p14:tracePt t="39048" x="373063" y="5748338"/>
          <p14:tracePt t="39052" x="373063" y="5768975"/>
          <p14:tracePt t="39056" x="373063" y="5778500"/>
          <p14:tracePt t="39061" x="373063" y="5789613"/>
          <p14:tracePt t="39064" x="363538" y="5808663"/>
          <p14:tracePt t="39068" x="363538" y="5819775"/>
          <p14:tracePt t="39072" x="363538" y="5829300"/>
          <p14:tracePt t="39077" x="363538" y="5838825"/>
          <p14:tracePt t="39080" x="363538" y="5849938"/>
          <p14:tracePt t="39084" x="363538" y="5859463"/>
          <p14:tracePt t="39088" x="363538" y="5880100"/>
          <p14:tracePt t="39093" x="363538" y="5889625"/>
          <p14:tracePt t="39096" x="363538" y="5910263"/>
          <p14:tracePt t="39100" x="363538" y="5919788"/>
          <p14:tracePt t="39112" x="363538" y="5930900"/>
          <p14:tracePt t="39116" x="363538" y="5940425"/>
          <p14:tracePt t="39216" x="363538" y="5949950"/>
          <p14:tracePt t="39228" x="373063" y="5949950"/>
          <p14:tracePt t="39232" x="382588" y="5949950"/>
          <p14:tracePt t="39236" x="403225" y="5949950"/>
          <p14:tracePt t="39244" x="412750" y="5949950"/>
          <p14:tracePt t="39248" x="423863" y="5949950"/>
          <p14:tracePt t="39257" x="433388" y="5949950"/>
          <p14:tracePt t="39261" x="444500" y="5949950"/>
          <p14:tracePt t="39272" x="454025" y="5949950"/>
          <p14:tracePt t="39276" x="463550" y="5949950"/>
          <p14:tracePt t="39280" x="474663" y="5949950"/>
          <p14:tracePt t="39284" x="484188" y="5949950"/>
          <p14:tracePt t="39288" x="493713" y="5940425"/>
          <p14:tracePt t="39293" x="504825" y="5940425"/>
          <p14:tracePt t="39296" x="514350" y="5940425"/>
          <p14:tracePt t="39300" x="514350" y="5930900"/>
          <p14:tracePt t="39304" x="523875" y="5930900"/>
          <p14:tracePt t="39311" x="534988" y="5910263"/>
          <p14:tracePt t="39312" x="544513" y="5910263"/>
          <p14:tracePt t="39316" x="574675" y="5899150"/>
          <p14:tracePt t="39320" x="595313" y="5889625"/>
          <p14:tracePt t="39327" x="604838" y="5889625"/>
          <p14:tracePt t="39328" x="635000" y="5868988"/>
          <p14:tracePt t="39332" x="655638" y="5868988"/>
          <p14:tracePt t="39336" x="676275" y="5868988"/>
          <p14:tracePt t="39344" x="715963" y="5868988"/>
          <p14:tracePt t="39348" x="736600" y="5859463"/>
          <p14:tracePt t="39352" x="755650" y="5859463"/>
          <p14:tracePt t="39357" x="766763" y="5859463"/>
          <p14:tracePt t="39360" x="785813" y="5859463"/>
          <p14:tracePt t="39364" x="796925" y="5859463"/>
          <p14:tracePt t="39368" x="806450" y="5859463"/>
          <p14:tracePt t="39372" x="817563" y="5859463"/>
          <p14:tracePt t="39376" x="827088" y="5859463"/>
          <p14:tracePt t="39384" x="836613" y="5849938"/>
          <p14:tracePt t="39400" x="836613" y="5838825"/>
          <p14:tracePt t="39452" x="827088" y="5829300"/>
          <p14:tracePt t="39456" x="796925" y="5819775"/>
          <p14:tracePt t="39461" x="796925" y="5808663"/>
          <p14:tracePt t="39618" x="817563" y="5829300"/>
          <p14:tracePt t="39622" x="827088" y="5829300"/>
          <p14:tracePt t="39627" x="836613" y="5829300"/>
          <p14:tracePt t="39630" x="847725" y="5829300"/>
          <p14:tracePt t="39658" x="836613" y="5829300"/>
          <p14:tracePt t="39662" x="817563" y="5808663"/>
          <p14:tracePt t="39666" x="806450" y="5789613"/>
          <p14:tracePt t="39670" x="785813" y="5738813"/>
          <p14:tracePt t="39676" x="766763" y="5708650"/>
          <p14:tracePt t="39678" x="755650" y="5678488"/>
          <p14:tracePt t="39682" x="755650" y="5657850"/>
          <p14:tracePt t="39686" x="746125" y="5637213"/>
          <p14:tracePt t="39694" x="736600" y="5607050"/>
          <p14:tracePt t="39698" x="736600" y="5588000"/>
          <p14:tracePt t="39702" x="736600" y="5567363"/>
          <p14:tracePt t="39711" x="736600" y="5546725"/>
          <p14:tracePt t="39714" x="736600" y="5526088"/>
          <p14:tracePt t="39722" x="736600" y="5516563"/>
          <p14:tracePt t="39738" x="725488" y="5516563"/>
          <p14:tracePt t="39742" x="715963" y="5526088"/>
          <p14:tracePt t="39750" x="715963" y="5537200"/>
          <p14:tracePt t="40086" x="725488" y="5537200"/>
          <p14:tracePt t="40094" x="736600" y="5537200"/>
          <p14:tracePt t="40098" x="725488" y="5537200"/>
          <p14:tracePt t="40102" x="715963" y="5537200"/>
          <p14:tracePt t="40114" x="706438" y="5526088"/>
          <p14:tracePt t="40118" x="695325" y="5516563"/>
          <p14:tracePt t="40134" x="685800" y="5516563"/>
          <p14:tracePt t="40146" x="676275" y="5516563"/>
          <p14:tracePt t="40150" x="665163" y="5516563"/>
          <p14:tracePt t="40190" x="676275" y="5516563"/>
          <p14:tracePt t="40210" x="685800" y="5526088"/>
          <p14:tracePt t="40226" x="706438" y="5537200"/>
          <p14:tracePt t="40242" x="715963" y="5537200"/>
          <p14:tracePt t="40250" x="725488" y="5537200"/>
          <p14:tracePt t="40298" x="725488" y="5546725"/>
          <p14:tracePt t="40314" x="746125" y="5546725"/>
          <p14:tracePt t="40323" x="755650" y="5546725"/>
          <p14:tracePt t="40326" x="766763" y="5546725"/>
          <p14:tracePt t="40331" x="776288" y="5546725"/>
          <p14:tracePt t="40334" x="785813" y="5546725"/>
          <p14:tracePt t="40343" x="806450" y="5546725"/>
          <p14:tracePt t="40346" x="806450" y="5537200"/>
          <p14:tracePt t="40350" x="806450" y="5526088"/>
          <p14:tracePt t="40354" x="827088" y="5516563"/>
          <p14:tracePt t="40360" x="836613" y="5507038"/>
          <p14:tracePt t="40366" x="836613" y="5495925"/>
          <p14:tracePt t="40370" x="847725" y="5495925"/>
          <p14:tracePt t="40375" x="857250" y="5495925"/>
          <p14:tracePt t="40378" x="877888" y="5486400"/>
          <p14:tracePt t="40382" x="887413" y="5476875"/>
          <p14:tracePt t="40386" x="896938" y="5476875"/>
          <p14:tracePt t="40391" x="908050" y="5476875"/>
          <p14:tracePt t="41100" x="917575" y="5476875"/>
          <p14:tracePt t="41108" x="938213" y="5476875"/>
          <p14:tracePt t="41112" x="947738" y="5476875"/>
          <p14:tracePt t="41116" x="957263" y="5476875"/>
          <p14:tracePt t="41120" x="968375" y="5476875"/>
          <p14:tracePt t="41124" x="989013" y="5476875"/>
          <p14:tracePt t="41128" x="998538" y="5476875"/>
          <p14:tracePt t="41132" x="1008063" y="5476875"/>
          <p14:tracePt t="41136" x="1019175" y="5476875"/>
          <p14:tracePt t="41141" x="1028700" y="5476875"/>
          <p14:tracePt t="41144" x="1038225" y="5476875"/>
          <p14:tracePt t="41148" x="1049338" y="5476875"/>
          <p14:tracePt t="41152" x="1058863" y="5476875"/>
          <p14:tracePt t="41158" x="1079500" y="5476875"/>
          <p14:tracePt t="41160" x="1089025" y="5476875"/>
          <p14:tracePt t="41164" x="1109663" y="5476875"/>
          <p14:tracePt t="41168" x="1119188" y="5476875"/>
          <p14:tracePt t="41176" x="1139825" y="5476875"/>
          <p14:tracePt t="41184" x="1149350" y="5476875"/>
          <p14:tracePt t="41192" x="1160463" y="5476875"/>
          <p14:tracePt t="41196" x="1169988" y="5476875"/>
          <p14:tracePt t="41204" x="1179513" y="5476875"/>
          <p14:tracePt t="41212" x="1190625" y="5476875"/>
          <p14:tracePt t="41216" x="1200150" y="5476875"/>
          <p14:tracePt t="41220" x="1209675" y="5476875"/>
          <p14:tracePt t="41225" x="1220788" y="5465763"/>
          <p14:tracePt t="41236" x="1230313" y="5465763"/>
          <p14:tracePt t="41244" x="1239838" y="5465763"/>
          <p14:tracePt t="41252" x="1250950" y="5456238"/>
          <p14:tracePt t="41257" x="1250950" y="5446713"/>
          <p14:tracePt t="41260" x="1270000" y="5435600"/>
          <p14:tracePt t="41268" x="1281113" y="5435600"/>
          <p14:tracePt t="41277" x="1290638" y="5435600"/>
          <p14:tracePt t="41280" x="1300163" y="5435600"/>
          <p14:tracePt t="41284" x="1320800" y="5435600"/>
          <p14:tracePt t="41292" x="1331913" y="5435600"/>
          <p14:tracePt t="41296" x="1341438" y="5435600"/>
          <p14:tracePt t="41300" x="1350963" y="5435600"/>
          <p14:tracePt t="41304" x="1362075" y="5435600"/>
          <p14:tracePt t="41310" x="1371600" y="5435600"/>
          <p14:tracePt t="41312" x="1381125" y="5435600"/>
          <p14:tracePt t="41316" x="1392238" y="5435600"/>
          <p14:tracePt t="41325" x="1401763" y="5435600"/>
          <p14:tracePt t="41332" x="1411288" y="5435600"/>
          <p14:tracePt t="41336" x="1422400" y="5435600"/>
          <p14:tracePt t="41341" x="1431925" y="5426075"/>
          <p14:tracePt t="41364" x="1452563" y="5426075"/>
          <p14:tracePt t="41374" x="1462088" y="5426075"/>
          <p14:tracePt t="41376" x="1471613" y="5426075"/>
          <p14:tracePt t="41390" x="1482725" y="5426075"/>
          <p14:tracePt t="41392" x="1492250" y="5426075"/>
          <p14:tracePt t="41720" x="1492250" y="5435600"/>
          <p14:tracePt t="41724" x="1492250" y="5446713"/>
          <p14:tracePt t="41740" x="1492250" y="5456238"/>
          <p14:tracePt t="41744" x="1492250" y="5465763"/>
          <p14:tracePt t="41748" x="1492250" y="5476875"/>
          <p14:tracePt t="41764" x="1492250" y="5486400"/>
          <p14:tracePt t="41768" x="1492250" y="5495925"/>
          <p14:tracePt t="41773" x="1492250" y="5507038"/>
          <p14:tracePt t="41776" x="1492250" y="5516563"/>
          <p14:tracePt t="41791" x="1492250" y="5537200"/>
          <p14:tracePt t="41796" x="1492250" y="5546725"/>
          <p14:tracePt t="41800" x="1492250" y="5556250"/>
          <p14:tracePt t="41812" x="1492250" y="5567363"/>
          <p14:tracePt t="41816" x="1492250" y="5576888"/>
          <p14:tracePt t="42012" x="1471613" y="5576888"/>
          <p14:tracePt t="42016" x="1462088" y="5576888"/>
          <p14:tracePt t="42021" x="1452563" y="5576888"/>
          <p14:tracePt t="42032" x="1441450" y="5567363"/>
          <p14:tracePt t="42044" x="1431925" y="5567363"/>
          <p14:tracePt t="42052" x="1422400" y="5556250"/>
          <p14:tracePt t="42056" x="1411288" y="5546725"/>
          <p14:tracePt t="42068" x="1401763" y="5546725"/>
          <p14:tracePt t="42074" x="1392238" y="5546725"/>
          <p14:tracePt t="42076" x="1392238" y="5537200"/>
          <p14:tracePt t="42080" x="1381125" y="5537200"/>
          <p14:tracePt t="42092" x="1371600" y="5537200"/>
          <p14:tracePt t="42372" x="1381125" y="5537200"/>
          <p14:tracePt t="42376" x="1392238" y="5537200"/>
          <p14:tracePt t="42404" x="1401763" y="5537200"/>
          <p14:tracePt t="42408" x="1411288" y="5537200"/>
          <p14:tracePt t="42437" x="1422400" y="5537200"/>
          <p14:tracePt t="42440" x="1431925" y="5537200"/>
          <p14:tracePt t="42460" x="1441450" y="5537200"/>
          <p14:tracePt t="42508" x="1452563" y="5537200"/>
          <p14:tracePt t="42526" x="1462088" y="5546725"/>
          <p14:tracePt t="42530" x="1471613" y="5556250"/>
          <p14:tracePt t="42562" x="1482725" y="5556250"/>
          <p14:tracePt t="42582" x="1492250" y="5556250"/>
          <p14:tracePt t="42587" x="1503363" y="5556250"/>
          <p14:tracePt t="42592" x="1512888" y="5556250"/>
          <p14:tracePt t="42598" x="1533525" y="5556250"/>
          <p14:tracePt t="42607" x="1543050" y="5556250"/>
          <p14:tracePt t="42614" x="1563688" y="5556250"/>
          <p14:tracePt t="42623" x="1573213" y="5556250"/>
          <p14:tracePt t="42634" x="1582738" y="5556250"/>
          <p14:tracePt t="42640" x="1582738" y="5567363"/>
          <p14:tracePt t="42646" x="1603375" y="5576888"/>
          <p14:tracePt t="42657" x="1612900" y="5576888"/>
          <p14:tracePt t="42662" x="1624013" y="5576888"/>
          <p14:tracePt t="42666" x="1633538" y="5597525"/>
          <p14:tracePt t="42672" x="1654175" y="5597525"/>
          <p14:tracePt t="42674" x="1663700" y="5597525"/>
          <p14:tracePt t="42678" x="1684338" y="5597525"/>
          <p14:tracePt t="42682" x="1693863" y="5597525"/>
          <p14:tracePt t="42690" x="1724025" y="5618163"/>
          <p14:tracePt t="42694" x="1735138" y="5618163"/>
          <p14:tracePt t="42698" x="1754188" y="5618163"/>
          <p14:tracePt t="42702" x="1765300" y="5627688"/>
          <p14:tracePt t="42706" x="1774825" y="5637213"/>
          <p14:tracePt t="42710" x="1795463" y="5637213"/>
          <p14:tracePt t="42714" x="1825625" y="5648325"/>
          <p14:tracePt t="42718" x="1835150" y="5648325"/>
          <p14:tracePt t="42723" x="1844675" y="5648325"/>
          <p14:tracePt t="42726" x="1855788" y="5648325"/>
          <p14:tracePt t="42730" x="1865313" y="5657850"/>
          <p14:tracePt t="42734" x="1885950" y="5667375"/>
          <p14:tracePt t="42740" x="1906588" y="5667375"/>
          <p14:tracePt t="42746" x="1916113" y="5667375"/>
          <p14:tracePt t="42750" x="1925638" y="5678488"/>
          <p14:tracePt t="42757" x="1946275" y="5678488"/>
          <p14:tracePt t="42758" x="1955800" y="5678488"/>
          <p14:tracePt t="42762" x="1966913" y="5678488"/>
          <p14:tracePt t="42772" x="1985963" y="5678488"/>
          <p14:tracePt t="42774" x="2006600" y="5678488"/>
          <p14:tracePt t="42778" x="2016125" y="5678488"/>
          <p14:tracePt t="42782" x="2027238" y="5678488"/>
          <p14:tracePt t="42789" x="2047875" y="5678488"/>
          <p14:tracePt t="42790" x="2057400" y="5678488"/>
          <p14:tracePt t="42794" x="2066925" y="5678488"/>
          <p14:tracePt t="42798" x="2078038" y="5678488"/>
          <p14:tracePt t="42802" x="2097088" y="5678488"/>
          <p14:tracePt t="42806" x="2108200" y="5678488"/>
          <p14:tracePt t="42814" x="2117725" y="5678488"/>
          <p14:tracePt t="42818" x="2127250" y="5678488"/>
          <p14:tracePt t="42822" x="2147888" y="5678488"/>
          <p14:tracePt t="42830" x="2157413" y="5678488"/>
          <p14:tracePt t="42834" x="2178050" y="5678488"/>
          <p14:tracePt t="42842" x="2187575" y="5678488"/>
          <p14:tracePt t="42846" x="2208213" y="5678488"/>
          <p14:tracePt t="42856" x="2219325" y="5678488"/>
          <p14:tracePt t="42858" x="2228850" y="5678488"/>
          <p14:tracePt t="42862" x="2249488" y="5678488"/>
          <p14:tracePt t="42866" x="2268538" y="5678488"/>
          <p14:tracePt t="42873" x="2279650" y="5678488"/>
          <p14:tracePt t="42874" x="2298700" y="5678488"/>
          <p14:tracePt t="42878" x="2319338" y="5678488"/>
          <p14:tracePt t="42882" x="2349500" y="5678488"/>
          <p14:tracePt t="42889" x="2359025" y="5678488"/>
          <p14:tracePt t="42890" x="2379663" y="5678488"/>
          <p14:tracePt t="42907" x="2430463" y="5678488"/>
          <p14:tracePt t="42910" x="2451100" y="5678488"/>
          <p14:tracePt t="42914" x="2460625" y="5678488"/>
          <p14:tracePt t="42918" x="2470150" y="5678488"/>
          <p14:tracePt t="42923" x="2481263" y="5678488"/>
          <p14:tracePt t="42926" x="2511425" y="5678488"/>
          <p14:tracePt t="42934" x="2530475" y="5678488"/>
          <p14:tracePt t="42938" x="2541588" y="5678488"/>
          <p14:tracePt t="42942" x="2560638" y="5678488"/>
          <p14:tracePt t="42946" x="2581275" y="5678488"/>
          <p14:tracePt t="42950" x="2592388" y="5678488"/>
          <p14:tracePt t="42955" x="2601913" y="5678488"/>
          <p14:tracePt t="42958" x="2622550" y="5678488"/>
          <p14:tracePt t="42962" x="2641600" y="5678488"/>
          <p14:tracePt t="42966" x="2671763" y="5678488"/>
          <p14:tracePt t="42972" x="2692400" y="5678488"/>
          <p14:tracePt t="42974" x="2701925" y="5678488"/>
          <p14:tracePt t="42978" x="2713038" y="5678488"/>
          <p14:tracePt t="42982" x="2732088" y="5678488"/>
          <p14:tracePt t="42989" x="2763838" y="5678488"/>
          <p14:tracePt t="42990" x="2794000" y="5678488"/>
          <p14:tracePt t="42994" x="2813050" y="5678488"/>
          <p14:tracePt t="42998" x="2833688" y="5678488"/>
          <p14:tracePt t="43006" x="2873375" y="5678488"/>
          <p14:tracePt t="43010" x="2884488" y="5678488"/>
          <p14:tracePt t="43014" x="2914650" y="5678488"/>
          <p14:tracePt t="43018" x="2944813" y="5678488"/>
          <p14:tracePt t="43022" x="2965450" y="5678488"/>
          <p14:tracePt t="43026" x="2995613" y="5678488"/>
          <p14:tracePt t="43030" x="3005138" y="5678488"/>
          <p14:tracePt t="43034" x="3035300" y="5678488"/>
          <p14:tracePt t="43039" x="3055938" y="5678488"/>
          <p14:tracePt t="43042" x="3086100" y="5678488"/>
          <p14:tracePt t="43046" x="3116263" y="5667375"/>
          <p14:tracePt t="43050" x="3136900" y="5657850"/>
          <p14:tracePt t="43056" x="3167063" y="5657850"/>
          <p14:tracePt t="43058" x="3197225" y="5657850"/>
          <p14:tracePt t="43062" x="3227388" y="5637213"/>
          <p14:tracePt t="43066" x="3257550" y="5637213"/>
          <p14:tracePt t="43073" x="3278188" y="5637213"/>
          <p14:tracePt t="43074" x="3308350" y="5637213"/>
          <p14:tracePt t="43078" x="3327400" y="5627688"/>
          <p14:tracePt t="43082" x="3357563" y="5627688"/>
          <p14:tracePt t="43088" x="3387725" y="5618163"/>
          <p14:tracePt t="43090" x="3408363" y="5607050"/>
          <p14:tracePt t="43094" x="3489325" y="5597525"/>
          <p14:tracePt t="43098" x="3540125" y="5588000"/>
          <p14:tracePt t="43106" x="3630613" y="5567363"/>
          <p14:tracePt t="43110" x="3660775" y="5556250"/>
          <p14:tracePt t="43114" x="3681413" y="5546725"/>
          <p14:tracePt t="43118" x="3711575" y="5546725"/>
          <p14:tracePt t="43122" x="3730625" y="5526088"/>
          <p14:tracePt t="43126" x="3760788" y="5507038"/>
          <p14:tracePt t="43130" x="3781425" y="5507038"/>
          <p14:tracePt t="43134" x="3811588" y="5486400"/>
          <p14:tracePt t="43138" x="3841750" y="5476875"/>
          <p14:tracePt t="43143" x="3862388" y="5456238"/>
          <p14:tracePt t="43146" x="3871913" y="5446713"/>
          <p14:tracePt t="43150" x="3892550" y="5426075"/>
          <p14:tracePt t="43156" x="3902075" y="5416550"/>
          <p14:tracePt t="43158" x="3922713" y="5405438"/>
          <p14:tracePt t="43162" x="3932238" y="5405438"/>
          <p14:tracePt t="43166" x="3952875" y="5384800"/>
          <p14:tracePt t="43172" x="3962400" y="5384800"/>
          <p14:tracePt t="43174" x="3983038" y="5375275"/>
          <p14:tracePt t="43178" x="4003675" y="5354638"/>
          <p14:tracePt t="43182" x="4013200" y="5354638"/>
          <p14:tracePt t="43190" x="4054475" y="5345113"/>
          <p14:tracePt t="43194" x="4073525" y="5324475"/>
          <p14:tracePt t="43198" x="4103688" y="5324475"/>
          <p14:tracePt t="43205" x="4124325" y="5314950"/>
          <p14:tracePt t="43206" x="4154488" y="5305425"/>
          <p14:tracePt t="43210" x="4184650" y="5294313"/>
          <p14:tracePt t="43214" x="4214813" y="5284788"/>
          <p14:tracePt t="43218" x="4244975" y="5264150"/>
          <p14:tracePt t="43226" x="4295775" y="5233988"/>
          <p14:tracePt t="43230" x="4325938" y="5224463"/>
          <p14:tracePt t="43234" x="4356100" y="5203825"/>
          <p14:tracePt t="43238" x="4386263" y="5183188"/>
          <p14:tracePt t="43242" x="4406900" y="5173663"/>
          <p14:tracePt t="43246" x="4416425" y="5153025"/>
          <p14:tracePt t="43250" x="4427538" y="5153025"/>
          <p14:tracePt t="43256" x="4437063" y="5143500"/>
          <p14:tracePt t="43258" x="4437063" y="5122863"/>
          <p14:tracePt t="43262" x="4446588" y="5122863"/>
          <p14:tracePt t="43273" x="4446588" y="5113338"/>
          <p14:tracePt t="43278" x="4446588" y="5103813"/>
          <p14:tracePt t="43288" x="4446588" y="5092700"/>
          <p14:tracePt t="43290" x="4446588" y="5083175"/>
          <p14:tracePt t="43298" x="4446588" y="5073650"/>
          <p14:tracePt t="43306" x="4406900" y="5053013"/>
          <p14:tracePt t="43310" x="4376738" y="5053013"/>
          <p14:tracePt t="43314" x="4367213" y="5053013"/>
          <p14:tracePt t="43318" x="4346575" y="5053013"/>
          <p14:tracePt t="43323" x="4316413" y="5053013"/>
          <p14:tracePt t="43326" x="4295775" y="5053013"/>
          <p14:tracePt t="43330" x="4205288" y="5053013"/>
          <p14:tracePt t="43334" x="4073525" y="5053013"/>
          <p14:tracePt t="43339" x="3932238" y="5053013"/>
          <p14:tracePt t="43342" x="3790950" y="5053013"/>
          <p14:tracePt t="43346" x="3660775" y="5062538"/>
          <p14:tracePt t="43350" x="3540125" y="5103813"/>
          <p14:tracePt t="43355" x="3398838" y="5133975"/>
          <p14:tracePt t="43358" x="3278188" y="5164138"/>
          <p14:tracePt t="43362" x="3136900" y="5203825"/>
          <p14:tracePt t="43366" x="3014663" y="5233988"/>
          <p14:tracePt t="43372" x="2894013" y="5284788"/>
          <p14:tracePt t="43374" x="2782888" y="5314950"/>
          <p14:tracePt t="43378" x="2671763" y="5335588"/>
          <p14:tracePt t="43382" x="2581275" y="5354638"/>
          <p14:tracePt t="43390" x="2400300" y="5395913"/>
          <p14:tracePt t="43394" x="2339975" y="5416550"/>
          <p14:tracePt t="43398" x="2279650" y="5426075"/>
          <p14:tracePt t="43406" x="2228850" y="5446713"/>
          <p14:tracePt t="43410" x="2198688" y="5446713"/>
          <p14:tracePt t="43414" x="2178050" y="5446713"/>
          <p14:tracePt t="43418" x="2168525" y="5446713"/>
          <p14:tracePt t="43423" x="2157413" y="5446713"/>
          <p14:tracePt t="43426" x="2147888" y="5456238"/>
          <p14:tracePt t="43430" x="2147888" y="5465763"/>
          <p14:tracePt t="43462" x="2127250" y="5465763"/>
          <p14:tracePt t="43471" x="2117725" y="5465763"/>
          <p14:tracePt t="43482" x="2108200" y="5465763"/>
          <p14:tracePt t="43488" x="2097088" y="5465763"/>
          <p14:tracePt t="43494" x="2087563" y="5465763"/>
          <p14:tracePt t="43498" x="2078038" y="5465763"/>
          <p14:tracePt t="43504" x="2066925" y="5465763"/>
          <p14:tracePt t="43506" x="2057400" y="5465763"/>
          <p14:tracePt t="43514" x="2047875" y="5465763"/>
          <p14:tracePt t="43518" x="2036763" y="5465763"/>
          <p14:tracePt t="43526" x="2016125" y="5465763"/>
          <p14:tracePt t="43534" x="2006600" y="5465763"/>
          <p14:tracePt t="43539" x="1997075" y="5465763"/>
          <p14:tracePt t="43542" x="1985963" y="5465763"/>
          <p14:tracePt t="43546" x="1976438" y="5465763"/>
          <p14:tracePt t="43550" x="1966913" y="5465763"/>
          <p14:tracePt t="43555" x="1955800" y="5465763"/>
          <p14:tracePt t="43558" x="1946275" y="5465763"/>
          <p14:tracePt t="43566" x="1936750" y="5465763"/>
          <p14:tracePt t="43571" x="1925638" y="5465763"/>
          <p14:tracePt t="43574" x="1916113" y="5465763"/>
          <p14:tracePt t="43578" x="1895475" y="5465763"/>
          <p14:tracePt t="43588" x="1885950" y="5465763"/>
          <p14:tracePt t="43590" x="1876425" y="5465763"/>
          <p14:tracePt t="43594" x="1865313" y="5465763"/>
          <p14:tracePt t="43598" x="1844675" y="5465763"/>
          <p14:tracePt t="43604" x="1825625" y="5465763"/>
          <p14:tracePt t="43606" x="1814513" y="5465763"/>
          <p14:tracePt t="43610" x="1795463" y="5465763"/>
          <p14:tracePt t="43614" x="1774825" y="5465763"/>
          <p14:tracePt t="43621" x="1765300" y="5465763"/>
          <p14:tracePt t="43622" x="1754188" y="5465763"/>
          <p14:tracePt t="43626" x="1735138" y="5465763"/>
          <p14:tracePt t="43630" x="1714500" y="5465763"/>
          <p14:tracePt t="43634" x="1693863" y="5465763"/>
          <p14:tracePt t="43642" x="1684338" y="5465763"/>
          <p14:tracePt t="43646" x="1673225" y="5465763"/>
          <p14:tracePt t="43650" x="1663700" y="5465763"/>
          <p14:tracePt t="43655" x="1654175" y="5465763"/>
          <p14:tracePt t="43658" x="1643063" y="5465763"/>
          <p14:tracePt t="43662" x="1633538" y="5476875"/>
          <p14:tracePt t="43672" x="1624013" y="5476875"/>
          <p14:tracePt t="43678" x="1612900" y="5476875"/>
          <p14:tracePt t="43688" x="1603375" y="5476875"/>
          <p14:tracePt t="43706" x="1582738" y="5476875"/>
          <p14:tracePt t="43722" x="1573213" y="5486400"/>
          <p14:tracePt t="43726" x="1563688" y="5486400"/>
          <p14:tracePt t="43734" x="1552575" y="5495925"/>
          <p14:tracePt t="43738" x="1543050" y="5495925"/>
          <p14:tracePt t="43762" x="1533525" y="5495925"/>
          <p14:tracePt t="43766" x="1533525" y="5507038"/>
          <p14:tracePt t="43802" x="1522413" y="5526088"/>
          <p14:tracePt t="43822" x="1512888" y="5526088"/>
          <p14:tracePt t="43826" x="1503363" y="5526088"/>
          <p14:tracePt t="43894" x="1503363" y="5537200"/>
          <p14:tracePt t="43902" x="1492250" y="5546725"/>
          <p14:tracePt t="43906" x="1492250" y="5556250"/>
          <p14:tracePt t="43910" x="1482725" y="5556250"/>
          <p14:tracePt t="43914" x="1471613" y="5556250"/>
          <p14:tracePt t="44328" x="1471613" y="5567363"/>
          <p14:tracePt t="44333" x="1471613" y="5576888"/>
          <p14:tracePt t="44472" x="1462088" y="5576888"/>
          <p14:tracePt t="44477" x="1452563" y="5576888"/>
          <p14:tracePt t="44482" x="1441450" y="5576888"/>
          <p14:tracePt t="44504" x="1431925" y="5576888"/>
          <p14:tracePt t="44509" x="1422400" y="5576888"/>
          <p14:tracePt t="44656" x="1411288" y="5576888"/>
          <p14:tracePt t="44668" x="1411288" y="5567363"/>
          <p14:tracePt t="44688" x="1411288" y="5546725"/>
          <p14:tracePt t="44704" x="1411288" y="5526088"/>
          <p14:tracePt t="44712" x="1411288" y="5516563"/>
          <p14:tracePt t="44776" x="1401763" y="5516563"/>
          <p14:tracePt t="44780" x="1392238" y="5516563"/>
          <p14:tracePt t="44856" x="1381125" y="5516563"/>
          <p14:tracePt t="44861" x="1371600" y="5516563"/>
          <p14:tracePt t="44892" x="1362075" y="5516563"/>
          <p14:tracePt t="45328" x="1362075" y="5526088"/>
          <p14:tracePt t="45332" x="1362075" y="5537200"/>
          <p14:tracePt t="45830" x="1381125" y="5537200"/>
          <p14:tracePt t="45834" x="1392238" y="5537200"/>
          <p14:tracePt t="45838" x="1401763" y="5537200"/>
          <p14:tracePt t="45842" x="1411288" y="5537200"/>
          <p14:tracePt t="45852" x="1422400" y="5537200"/>
          <p14:tracePt t="45854" x="1441450" y="5537200"/>
          <p14:tracePt t="45858" x="1452563" y="5537200"/>
          <p14:tracePt t="45862" x="1462088" y="5537200"/>
          <p14:tracePt t="45870" x="1482725" y="5537200"/>
          <p14:tracePt t="45874" x="1503363" y="5537200"/>
          <p14:tracePt t="45878" x="1522413" y="5537200"/>
          <p14:tracePt t="45882" x="1543050" y="5546725"/>
          <p14:tracePt t="45886" x="1563688" y="5556250"/>
          <p14:tracePt t="45890" x="1573213" y="5556250"/>
          <p14:tracePt t="45894" x="1593850" y="5567363"/>
          <p14:tracePt t="45898" x="1612900" y="5576888"/>
          <p14:tracePt t="45902" x="1643063" y="5576888"/>
          <p14:tracePt t="45906" x="1673225" y="5576888"/>
          <p14:tracePt t="45910" x="1704975" y="5576888"/>
          <p14:tracePt t="45914" x="1724025" y="5576888"/>
          <p14:tracePt t="45920" x="1735138" y="5576888"/>
          <p14:tracePt t="45922" x="1754188" y="5576888"/>
          <p14:tracePt t="45926" x="1774825" y="5576888"/>
          <p14:tracePt t="45930" x="1784350" y="5576888"/>
          <p14:tracePt t="45936" x="1804988" y="5576888"/>
          <p14:tracePt t="45938" x="1814513" y="5576888"/>
          <p14:tracePt t="45942" x="1825625" y="5576888"/>
          <p14:tracePt t="45946" x="1835150" y="5576888"/>
          <p14:tracePt t="45954" x="1855788" y="5576888"/>
          <p14:tracePt t="45962" x="1865313" y="5576888"/>
          <p14:tracePt t="45970" x="1895475" y="5576888"/>
          <p14:tracePt t="45974" x="1906588" y="5576888"/>
          <p14:tracePt t="45978" x="1916113" y="5576888"/>
          <p14:tracePt t="45986" x="1936750" y="5576888"/>
          <p14:tracePt t="45994" x="1946275" y="5576888"/>
          <p14:tracePt t="45998" x="1955800" y="5576888"/>
          <p14:tracePt t="46002" x="1966913" y="5576888"/>
          <p14:tracePt t="46006" x="1976438" y="5576888"/>
          <p14:tracePt t="46010" x="1985963" y="5576888"/>
          <p14:tracePt t="46014" x="1997075" y="5576888"/>
          <p14:tracePt t="46018" x="2006600" y="5576888"/>
          <p14:tracePt t="46022" x="2016125" y="5576888"/>
          <p14:tracePt t="46026" x="2027238" y="5576888"/>
          <p14:tracePt t="46030" x="2047875" y="5576888"/>
          <p14:tracePt t="46035" x="2078038" y="5576888"/>
          <p14:tracePt t="46038" x="2087563" y="5576888"/>
          <p14:tracePt t="46042" x="2108200" y="5576888"/>
          <p14:tracePt t="46046" x="2127250" y="5576888"/>
          <p14:tracePt t="46052" x="2138363" y="5576888"/>
          <p14:tracePt t="46054" x="2157413" y="5576888"/>
          <p14:tracePt t="46058" x="2168525" y="5576888"/>
          <p14:tracePt t="46062" x="2178050" y="5576888"/>
          <p14:tracePt t="46068" x="2198688" y="5576888"/>
          <p14:tracePt t="46070" x="2208213" y="5576888"/>
          <p14:tracePt t="46078" x="2219325" y="5576888"/>
          <p14:tracePt t="46085" x="2228850" y="5576888"/>
          <p14:tracePt t="46086" x="2238375" y="5576888"/>
          <p14:tracePt t="46094" x="2259013" y="5576888"/>
          <p14:tracePt t="46098" x="2268538" y="5576888"/>
          <p14:tracePt t="46110" x="2289175" y="5576888"/>
          <p14:tracePt t="46114" x="2298700" y="5576888"/>
          <p14:tracePt t="46118" x="2309813" y="5576888"/>
          <p14:tracePt t="46122" x="2328863" y="5567363"/>
          <p14:tracePt t="46126" x="2339975" y="5567363"/>
          <p14:tracePt t="46130" x="2349500" y="5567363"/>
          <p14:tracePt t="46135" x="2370138" y="5567363"/>
          <p14:tracePt t="46138" x="2390775" y="5567363"/>
          <p14:tracePt t="46142" x="2420938" y="5567363"/>
          <p14:tracePt t="46146" x="2451100" y="5567363"/>
          <p14:tracePt t="46151" x="2470150" y="5567363"/>
          <p14:tracePt t="46154" x="2500313" y="5567363"/>
          <p14:tracePt t="46158" x="2520950" y="5567363"/>
          <p14:tracePt t="46162" x="2541588" y="5567363"/>
          <p14:tracePt t="46168" x="2571750" y="5567363"/>
          <p14:tracePt t="46170" x="2592388" y="5567363"/>
          <p14:tracePt t="46174" x="2622550" y="5567363"/>
          <p14:tracePt t="46178" x="2632075" y="5567363"/>
          <p14:tracePt t="46185" x="2652713" y="5567363"/>
          <p14:tracePt t="46186" x="2671763" y="5567363"/>
          <p14:tracePt t="46190" x="2682875" y="5567363"/>
          <p14:tracePt t="46194" x="2701925" y="5556250"/>
          <p14:tracePt t="46198" x="2713038" y="5546725"/>
          <p14:tracePt t="46206" x="2732088" y="5546725"/>
          <p14:tracePt t="46210" x="2752725" y="5546725"/>
          <p14:tracePt t="46214" x="2763838" y="5546725"/>
          <p14:tracePt t="46220" x="2773363" y="5537200"/>
          <p14:tracePt t="46222" x="2794000" y="5537200"/>
          <p14:tracePt t="46226" x="2803525" y="5537200"/>
          <p14:tracePt t="46230" x="2813050" y="5537200"/>
          <p14:tracePt t="46236" x="2824163" y="5537200"/>
          <p14:tracePt t="46238" x="2843213" y="5537200"/>
          <p14:tracePt t="46242" x="2854325" y="5537200"/>
          <p14:tracePt t="46246" x="2863850" y="5537200"/>
          <p14:tracePt t="46253" x="2873375" y="5537200"/>
          <p14:tracePt t="46254" x="2894013" y="5537200"/>
          <p14:tracePt t="46258" x="2914650" y="5526088"/>
          <p14:tracePt t="46262" x="2924175" y="5526088"/>
          <p14:tracePt t="46270" x="2944813" y="5526088"/>
          <p14:tracePt t="46274" x="2965450" y="5526088"/>
          <p14:tracePt t="46278" x="2984500" y="5526088"/>
          <p14:tracePt t="46286" x="3014663" y="5507038"/>
          <p14:tracePt t="46290" x="3025775" y="5507038"/>
          <p14:tracePt t="46294" x="3044825" y="5507038"/>
          <p14:tracePt t="46298" x="3065463" y="5507038"/>
          <p14:tracePt t="46303" x="3086100" y="5495925"/>
          <p14:tracePt t="46306" x="3116263" y="5495925"/>
          <p14:tracePt t="46310" x="3136900" y="5495925"/>
          <p14:tracePt t="46314" x="3155950" y="5476875"/>
          <p14:tracePt t="46319" x="3186113" y="5476875"/>
          <p14:tracePt t="46322" x="3206750" y="5465763"/>
          <p14:tracePt t="46326" x="3236913" y="5465763"/>
          <p14:tracePt t="46330" x="3267075" y="5446713"/>
          <p14:tracePt t="46336" x="3297238" y="5446713"/>
          <p14:tracePt t="46338" x="3317875" y="5435600"/>
          <p14:tracePt t="46342" x="3338513" y="5426075"/>
          <p14:tracePt t="46346" x="3368675" y="5416550"/>
          <p14:tracePt t="46352" x="3387725" y="5416550"/>
          <p14:tracePt t="46354" x="3417888" y="5405438"/>
          <p14:tracePt t="46358" x="3459163" y="5384800"/>
          <p14:tracePt t="46362" x="3479800" y="5384800"/>
          <p14:tracePt t="46368" x="3509963" y="5375275"/>
          <p14:tracePt t="46370" x="3529013" y="5375275"/>
          <p14:tracePt t="46374" x="3559175" y="5365750"/>
          <p14:tracePt t="46378" x="3589338" y="5354638"/>
          <p14:tracePt t="46386" x="3651250" y="5335588"/>
          <p14:tracePt t="46390" x="3681413" y="5335588"/>
          <p14:tracePt t="46394" x="3700463" y="5324475"/>
          <p14:tracePt t="46398" x="3730625" y="5314950"/>
          <p14:tracePt t="46402" x="3751263" y="5305425"/>
          <p14:tracePt t="46406" x="3781425" y="5294313"/>
          <p14:tracePt t="46410" x="3811588" y="5294313"/>
          <p14:tracePt t="46414" x="3841750" y="5275263"/>
          <p14:tracePt t="46418" x="3871913" y="5275263"/>
          <p14:tracePt t="46422" x="3892550" y="5264150"/>
          <p14:tracePt t="46426" x="3922713" y="5254625"/>
          <p14:tracePt t="46430" x="3952875" y="5245100"/>
          <p14:tracePt t="46435" x="3973513" y="5233988"/>
          <p14:tracePt t="46438" x="4003675" y="5233988"/>
          <p14:tracePt t="46442" x="4033838" y="5213350"/>
          <p14:tracePt t="46451" x="4054475" y="5213350"/>
          <p14:tracePt t="46454" x="4073525" y="5213350"/>
          <p14:tracePt t="46458" x="4094163" y="5213350"/>
          <p14:tracePt t="46462" x="4114800" y="5213350"/>
          <p14:tracePt t="46467" x="4124325" y="5203825"/>
          <p14:tracePt t="46470" x="4154488" y="5203825"/>
          <p14:tracePt t="46474" x="4175125" y="5203825"/>
          <p14:tracePt t="46478" x="4195763" y="5203825"/>
          <p14:tracePt t="46486" x="4214813" y="5203825"/>
          <p14:tracePt t="46486" x="4244975" y="5183188"/>
          <p14:tracePt t="46490" x="4256088" y="5183188"/>
          <p14:tracePt t="46494" x="4275138" y="5183188"/>
          <p14:tracePt t="46498" x="4295775" y="5183188"/>
          <p14:tracePt t="46503" x="4316413" y="5183188"/>
          <p14:tracePt t="46506" x="4325938" y="5183188"/>
          <p14:tracePt t="46510" x="4337050" y="5173663"/>
          <p14:tracePt t="46514" x="4356100" y="5173663"/>
          <p14:tracePt t="46519" x="4386263" y="5164138"/>
          <p14:tracePt t="46522" x="4397375" y="5153025"/>
          <p14:tracePt t="46526" x="4406900" y="5153025"/>
          <p14:tracePt t="46530" x="4437063" y="5143500"/>
          <p14:tracePt t="46535" x="4457700" y="5133975"/>
          <p14:tracePt t="46538" x="4487863" y="5113338"/>
          <p14:tracePt t="46542" x="4497388" y="5113338"/>
          <p14:tracePt t="46546" x="4527550" y="5092700"/>
          <p14:tracePt t="46552" x="4548188" y="5083175"/>
          <p14:tracePt t="46554" x="4568825" y="5073650"/>
          <p14:tracePt t="46558" x="4598988" y="5053013"/>
          <p14:tracePt t="46562" x="4618038" y="5053013"/>
          <p14:tracePt t="46568" x="4629150" y="5032375"/>
          <p14:tracePt t="46570" x="4648200" y="5022850"/>
          <p14:tracePt t="46574" x="4668838" y="5002213"/>
          <p14:tracePt t="46578" x="4678363" y="4992688"/>
          <p14:tracePt t="46583" x="4689475" y="4981575"/>
          <p14:tracePt t="46588" x="4710113" y="4981575"/>
          <p14:tracePt t="46590" x="4719638" y="4962525"/>
          <p14:tracePt t="46594" x="4740275" y="4951413"/>
          <p14:tracePt t="46602" x="4770438" y="4932363"/>
          <p14:tracePt t="46607" x="4800600" y="4921250"/>
          <p14:tracePt t="46610" x="4830763" y="4911725"/>
          <p14:tracePt t="46614" x="4840288" y="4902200"/>
          <p14:tracePt t="46618" x="4870450" y="4891088"/>
          <p14:tracePt t="46622" x="4881563" y="4891088"/>
          <p14:tracePt t="46626" x="4911725" y="4881563"/>
          <p14:tracePt t="46630" x="4930775" y="4870450"/>
          <p14:tracePt t="46634" x="4951413" y="4870450"/>
          <p14:tracePt t="46638" x="4960938" y="4860925"/>
          <p14:tracePt t="46642" x="4991100" y="4860925"/>
          <p14:tracePt t="46646" x="5021263" y="4860925"/>
          <p14:tracePt t="46651" x="5032375" y="4851400"/>
          <p14:tracePt t="46654" x="5041900" y="4851400"/>
          <p14:tracePt t="46658" x="5072063" y="4830763"/>
          <p14:tracePt t="46662" x="5092700" y="4830763"/>
          <p14:tracePt t="46668" x="5113338" y="4830763"/>
          <p14:tracePt t="46670" x="5132388" y="4810125"/>
          <p14:tracePt t="46674" x="5143500" y="4810125"/>
          <p14:tracePt t="46678" x="5162550" y="4810125"/>
          <p14:tracePt t="46686" x="5173663" y="4800600"/>
          <p14:tracePt t="46686" x="5192713" y="4779963"/>
          <p14:tracePt t="46690" x="5224463" y="4770438"/>
          <p14:tracePt t="46694" x="5224463" y="4760913"/>
          <p14:tracePt t="46702" x="5254625" y="4749800"/>
          <p14:tracePt t="46706" x="5264150" y="4749800"/>
          <p14:tracePt t="46710" x="5273675" y="4749800"/>
          <p14:tracePt t="46714" x="5294313" y="4740275"/>
          <p14:tracePt t="46722" x="5303838" y="4730750"/>
          <p14:tracePt t="46726" x="5334000" y="4719638"/>
          <p14:tracePt t="46735" x="5345113" y="4710113"/>
          <p14:tracePt t="46738" x="5354638" y="4699000"/>
          <p14:tracePt t="46742" x="5364163" y="4699000"/>
          <p14:tracePt t="46746" x="5384800" y="4689475"/>
          <p14:tracePt t="46752" x="5405438" y="4679950"/>
          <p14:tracePt t="46754" x="5405438" y="4668838"/>
          <p14:tracePt t="46758" x="5426075" y="4668838"/>
          <p14:tracePt t="46762" x="5435600" y="4659313"/>
          <p14:tracePt t="46767" x="5445125" y="4659313"/>
          <p14:tracePt t="46771" x="5465763" y="4649788"/>
          <p14:tracePt t="46774" x="5475288" y="4649788"/>
          <p14:tracePt t="46778" x="5495925" y="4629150"/>
          <p14:tracePt t="46784" x="5516563" y="4619625"/>
          <p14:tracePt t="46786" x="5535613" y="4619625"/>
          <p14:tracePt t="46790" x="5556250" y="4598988"/>
          <p14:tracePt t="46794" x="5567363" y="4589463"/>
          <p14:tracePt t="46800" x="5597525" y="4589463"/>
          <p14:tracePt t="46802" x="5607050" y="4568825"/>
          <p14:tracePt t="46806" x="5616575" y="4559300"/>
          <p14:tracePt t="46810" x="5637213" y="4559300"/>
          <p14:tracePt t="46814" x="5646738" y="4538663"/>
          <p14:tracePt t="46818" x="5657850" y="4538663"/>
          <p14:tracePt t="46822" x="5676900" y="4527550"/>
          <p14:tracePt t="46826" x="5688013" y="4518025"/>
          <p14:tracePt t="46830" x="5697538" y="4508500"/>
          <p14:tracePt t="46834" x="5707063" y="4508500"/>
          <p14:tracePt t="46838" x="5718175" y="4508500"/>
          <p14:tracePt t="46842" x="5737225" y="4497388"/>
          <p14:tracePt t="46846" x="5737225" y="4487863"/>
          <p14:tracePt t="46851" x="5757863" y="4478338"/>
          <p14:tracePt t="46854" x="5757863" y="4467225"/>
          <p14:tracePt t="46858" x="5778500" y="4457700"/>
          <p14:tracePt t="46862" x="5799138" y="4457700"/>
          <p14:tracePt t="46868" x="5818188" y="4437063"/>
          <p14:tracePt t="46874" x="5829300" y="4437063"/>
          <p14:tracePt t="46878" x="5838825" y="4427538"/>
          <p14:tracePt t="46884" x="5848350" y="4427538"/>
          <p14:tracePt t="46886" x="5868988" y="4406900"/>
          <p14:tracePt t="46902" x="5908675" y="4376738"/>
          <p14:tracePt t="46910" x="5929313" y="4367213"/>
          <p14:tracePt t="46918" x="5949950" y="4356100"/>
          <p14:tracePt t="46922" x="5959475" y="4346575"/>
          <p14:tracePt t="46926" x="5970588" y="4346575"/>
          <p14:tracePt t="46930" x="5980113" y="4346575"/>
          <p14:tracePt t="46934" x="6000750" y="4325938"/>
          <p14:tracePt t="46942" x="6010275" y="4325938"/>
          <p14:tracePt t="46946" x="6010275" y="4316413"/>
          <p14:tracePt t="46954" x="6030913" y="4306888"/>
          <p14:tracePt t="46958" x="6030913" y="4295775"/>
          <p14:tracePt t="46962" x="6040438" y="4295775"/>
          <p14:tracePt t="46967" x="6049963" y="4276725"/>
          <p14:tracePt t="46970" x="6061075" y="4265613"/>
          <p14:tracePt t="46974" x="6070600" y="4256088"/>
          <p14:tracePt t="46978" x="6080125" y="4256088"/>
          <p14:tracePt t="46985" x="6091238" y="4246563"/>
          <p14:tracePt t="46990" x="6111875" y="4235450"/>
          <p14:tracePt t="46994" x="6111875" y="4225925"/>
          <p14:tracePt t="47002" x="6121400" y="4216400"/>
          <p14:tracePt t="47010" x="6130925" y="4216400"/>
          <p14:tracePt t="47014" x="6142038" y="4205288"/>
          <p14:tracePt t="47022" x="6151563" y="4195763"/>
          <p14:tracePt t="47026" x="6161088" y="4184650"/>
          <p14:tracePt t="47030" x="6161088" y="4175125"/>
          <p14:tracePt t="47035" x="6181725" y="4154488"/>
          <p14:tracePt t="47058" x="6181725" y="4144963"/>
          <p14:tracePt t="47074" x="6191250" y="4135438"/>
          <p14:tracePt t="47085" x="6202363" y="4135438"/>
          <p14:tracePt t="47106" x="6202363" y="4124325"/>
          <p14:tracePt t="47172" x="6211888" y="4124325"/>
          <p14:tracePt t="47188" x="6221413" y="4114800"/>
          <p14:tracePt t="47196" x="6242050" y="4114800"/>
          <p14:tracePt t="47204" x="6251575" y="4114800"/>
          <p14:tracePt t="47212" x="6251575" y="4105275"/>
          <p14:tracePt t="47217" x="6272213" y="4105275"/>
          <p14:tracePt t="47224" x="6283325" y="4094163"/>
          <p14:tracePt t="47228" x="6292850" y="4094163"/>
          <p14:tracePt t="47236" x="6302375" y="4094163"/>
          <p14:tracePt t="47240" x="6313488" y="4094163"/>
          <p14:tracePt t="47244" x="6323013" y="4084638"/>
          <p14:tracePt t="47252" x="6332538" y="4075113"/>
          <p14:tracePt t="47252" x="6343650" y="4075113"/>
          <p14:tracePt t="47260" x="6353175" y="4075113"/>
          <p14:tracePt t="47268" x="6362700" y="4075113"/>
          <p14:tracePt t="47276" x="6373813" y="4075113"/>
          <p14:tracePt t="47300" x="6392863" y="4064000"/>
          <p14:tracePt t="47304" x="6392863" y="4054475"/>
          <p14:tracePt t="47348" x="6403975" y="4054475"/>
          <p14:tracePt t="47352" x="6413500" y="4054475"/>
          <p14:tracePt t="47357" x="6423025" y="4054475"/>
          <p14:tracePt t="47360" x="6434138" y="4054475"/>
          <p14:tracePt t="47367" x="6443663" y="4054475"/>
          <p14:tracePt t="47388" x="6454775" y="4054475"/>
          <p14:tracePt t="47392" x="6464300" y="4054475"/>
          <p14:tracePt t="47421" x="6473825" y="4054475"/>
          <p14:tracePt t="47444" x="6494463" y="4054475"/>
          <p14:tracePt t="47460" x="6503988" y="4054475"/>
          <p14:tracePt t="47465" x="6515100" y="4054475"/>
          <p14:tracePt t="47469" x="6524625" y="4054475"/>
          <p14:tracePt t="47581" x="6534150" y="4054475"/>
          <p14:tracePt t="47596" x="6545263" y="4054475"/>
          <p14:tracePt t="47600" x="6554788" y="4054475"/>
          <p14:tracePt t="47612" x="6575425" y="4054475"/>
          <p14:tracePt t="47616" x="6584950" y="4054475"/>
          <p14:tracePt t="47620" x="6584950" y="4044950"/>
          <p14:tracePt t="47636" x="6584950" y="4033838"/>
          <p14:tracePt t="47640" x="6584950" y="4024313"/>
          <p14:tracePt t="47652" x="6594475" y="4013200"/>
          <p14:tracePt t="47656" x="6594475" y="4003675"/>
          <p14:tracePt t="47676" x="6594475" y="3994150"/>
          <p14:tracePt t="47683" x="6594475" y="3983038"/>
          <p14:tracePt t="47701" x="6605588" y="3973513"/>
          <p14:tracePt t="47704" x="6605588" y="3963988"/>
          <p14:tracePt t="47724" x="6615113" y="3952875"/>
          <p14:tracePt t="47733" x="6615113" y="3943350"/>
          <p14:tracePt t="47750" x="6615113" y="3933825"/>
          <p14:tracePt t="47756" x="6624638" y="3933825"/>
          <p14:tracePt t="47772" x="6624638" y="3922713"/>
          <p14:tracePt t="47784" x="6635750" y="3913188"/>
          <p14:tracePt t="48092" x="6615113" y="3913188"/>
          <p14:tracePt t="48096" x="6605588" y="3913188"/>
          <p14:tracePt t="48100" x="6594475" y="3913188"/>
          <p14:tracePt t="48104" x="6584950" y="3913188"/>
          <p14:tracePt t="48117" x="6564313" y="3913188"/>
          <p14:tracePt t="48774" x="6545263" y="3903663"/>
          <p14:tracePt t="48778" x="6524625" y="3892550"/>
          <p14:tracePt t="48783" x="6494463" y="3862388"/>
          <p14:tracePt t="48786" x="6473825" y="3852863"/>
          <p14:tracePt t="48790" x="6443663" y="3852863"/>
          <p14:tracePt t="48794" x="6434138" y="3852863"/>
          <p14:tracePt t="48800" x="6413500" y="3832225"/>
          <p14:tracePt t="48806" x="6403975" y="3832225"/>
          <p14:tracePt t="48816" x="6392863" y="3832225"/>
          <p14:tracePt t="48818" x="6373813" y="3822700"/>
          <p14:tracePt t="48832" x="6362700" y="3822700"/>
          <p14:tracePt t="48838" x="6332538" y="3822700"/>
          <p14:tracePt t="48842" x="6332538" y="3832225"/>
          <p14:tracePt t="48848" x="6332538" y="3852863"/>
          <p14:tracePt t="48850" x="6313488" y="3892550"/>
          <p14:tracePt t="48854" x="6302375" y="3933825"/>
          <p14:tracePt t="48858" x="6302375" y="3973513"/>
          <p14:tracePt t="49070" x="6283325" y="3973513"/>
          <p14:tracePt t="49074" x="6262688" y="3963988"/>
          <p14:tracePt t="49078" x="6242050" y="3933825"/>
          <p14:tracePt t="49083" x="6242050" y="3903663"/>
          <p14:tracePt t="49086" x="6232525" y="3892550"/>
          <p14:tracePt t="49090" x="6221413" y="3883025"/>
          <p14:tracePt t="49094" x="6232525" y="3873500"/>
          <p14:tracePt t="49102" x="6221413" y="3852863"/>
          <p14:tracePt t="49110" x="6221413" y="3841750"/>
          <p14:tracePt t="49115" x="6242050" y="3841750"/>
          <p14:tracePt t="49118" x="6242050" y="3822700"/>
          <p14:tracePt t="49158" x="6242050" y="3832225"/>
          <p14:tracePt t="49166" x="6251575" y="3841750"/>
          <p14:tracePt t="49170" x="6262688" y="3841750"/>
          <p14:tracePt t="49246" x="6272213" y="3841750"/>
          <p14:tracePt t="49254" x="6292850" y="3841750"/>
          <p14:tracePt t="49263" x="6302375" y="3841750"/>
          <p14:tracePt t="49270" x="6313488" y="3841750"/>
          <p14:tracePt t="49278" x="6323013" y="3841750"/>
          <p14:tracePt t="49283" x="6332538" y="3841750"/>
          <p14:tracePt t="49290" x="6343650" y="3841750"/>
          <p14:tracePt t="49302" x="6353175" y="3841750"/>
          <p14:tracePt t="49306" x="6362700" y="3841750"/>
          <p14:tracePt t="49316" x="6373813" y="3841750"/>
          <p14:tracePt t="49326" x="6383338" y="3841750"/>
          <p14:tracePt t="49332" x="6392863" y="3841750"/>
          <p14:tracePt t="49334" x="6403975" y="3841750"/>
          <p14:tracePt t="49338" x="6413500" y="3841750"/>
          <p14:tracePt t="49342" x="6423025" y="3841750"/>
          <p14:tracePt t="49348" x="6434138" y="3841750"/>
          <p14:tracePt t="49354" x="6443663" y="3841750"/>
          <p14:tracePt t="49358" x="6454775" y="3852863"/>
          <p14:tracePt t="49364" x="6464300" y="3852863"/>
          <p14:tracePt t="49370" x="6473825" y="3862388"/>
          <p14:tracePt t="49382" x="6494463" y="3883025"/>
          <p14:tracePt t="49390" x="6503988" y="3883025"/>
          <p14:tracePt t="49394" x="6515100" y="3892550"/>
          <p14:tracePt t="49398" x="6534150" y="3892550"/>
          <p14:tracePt t="49406" x="6545263" y="3903663"/>
          <p14:tracePt t="49410" x="6554788" y="3913188"/>
          <p14:tracePt t="49416" x="6564313" y="3913188"/>
          <p14:tracePt t="49418" x="6575425" y="3922713"/>
          <p14:tracePt t="49431" x="6594475" y="3922713"/>
          <p14:tracePt t="49434" x="6605588" y="3922713"/>
          <p14:tracePt t="49438" x="6615113" y="3922713"/>
          <p14:tracePt t="49442" x="6624638" y="3933825"/>
          <p14:tracePt t="49451" x="6645275" y="3952875"/>
          <p14:tracePt t="49454" x="6665913" y="3973513"/>
          <p14:tracePt t="49465" x="6675438" y="3983038"/>
          <p14:tracePt t="49466" x="6696075" y="4003675"/>
          <p14:tracePt t="49470" x="6716713" y="4013200"/>
          <p14:tracePt t="49474" x="6735763" y="4033838"/>
          <p14:tracePt t="49481" x="6756400" y="4054475"/>
          <p14:tracePt t="49482" x="6756400" y="4064000"/>
          <p14:tracePt t="49486" x="6765925" y="4064000"/>
          <p14:tracePt t="49490" x="6777038" y="4075113"/>
          <p14:tracePt t="49495" x="6796088" y="4094163"/>
          <p14:tracePt t="49498" x="6807200" y="4105275"/>
          <p14:tracePt t="49502" x="6827838" y="4135438"/>
          <p14:tracePt t="49506" x="6858000" y="4154488"/>
          <p14:tracePt t="49510" x="6858000" y="4165600"/>
          <p14:tracePt t="49514" x="6877050" y="4184650"/>
          <p14:tracePt t="49518" x="6897688" y="4195763"/>
          <p14:tracePt t="49522" x="6907213" y="4205288"/>
          <p14:tracePt t="49526" x="6927850" y="4235450"/>
          <p14:tracePt t="49531" x="6958013" y="4256088"/>
          <p14:tracePt t="49535" x="6978650" y="4276725"/>
          <p14:tracePt t="49538" x="6999288" y="4295775"/>
          <p14:tracePt t="49542" x="7018338" y="4306888"/>
          <p14:tracePt t="49549" x="7048500" y="4337050"/>
          <p14:tracePt t="49550" x="7059613" y="4337050"/>
          <p14:tracePt t="49554" x="7089775" y="4367213"/>
          <p14:tracePt t="49558" x="7099300" y="4376738"/>
          <p14:tracePt t="49564" x="7129463" y="4406900"/>
          <p14:tracePt t="49566" x="7159625" y="4427538"/>
          <p14:tracePt t="49570" x="7180263" y="4437063"/>
          <p14:tracePt t="49574" x="7200900" y="4467225"/>
          <p14:tracePt t="49581" x="7219950" y="4467225"/>
          <p14:tracePt t="49582" x="7261225" y="4508500"/>
          <p14:tracePt t="49586" x="7280275" y="4518025"/>
          <p14:tracePt t="49590" x="7291388" y="4527550"/>
          <p14:tracePt t="49594" x="7321550" y="4548188"/>
          <p14:tracePt t="49599" x="7331075" y="4568825"/>
          <p14:tracePt t="49602" x="7351713" y="4589463"/>
          <p14:tracePt t="49606" x="7391400" y="4608513"/>
          <p14:tracePt t="49610" x="7402513" y="4619625"/>
          <p14:tracePt t="49615" x="7432675" y="4638675"/>
          <p14:tracePt t="49618" x="7451725" y="4668838"/>
          <p14:tracePt t="49622" x="7481888" y="4689475"/>
          <p14:tracePt t="49626" x="7523163" y="4710113"/>
          <p14:tracePt t="49631" x="7543800" y="4730750"/>
          <p14:tracePt t="49634" x="7573963" y="4760913"/>
          <p14:tracePt t="49638" x="7604125" y="4770438"/>
          <p14:tracePt t="49642" x="7634288" y="4800600"/>
          <p14:tracePt t="49647" x="7664450" y="4821238"/>
          <p14:tracePt t="49650" x="7694613" y="4840288"/>
          <p14:tracePt t="49654" x="7724775" y="4860925"/>
          <p14:tracePt t="49658" x="7745413" y="4870450"/>
          <p14:tracePt t="49664" x="7775575" y="4891088"/>
          <p14:tracePt t="49666" x="7815263" y="4902200"/>
          <p14:tracePt t="49670" x="7835900" y="4921250"/>
          <p14:tracePt t="49674" x="7866063" y="4941888"/>
          <p14:tracePt t="49682" x="7905750" y="4951413"/>
          <p14:tracePt t="49687" x="7926388" y="4962525"/>
          <p14:tracePt t="49694" x="7947025" y="4981575"/>
          <p14:tracePt t="49698" x="7956550" y="4981575"/>
          <p14:tracePt t="49702" x="7966075" y="4992688"/>
          <p14:tracePt t="49706" x="7977188" y="5002213"/>
          <p14:tracePt t="49710" x="7986713" y="5002213"/>
          <p14:tracePt t="49715" x="7996238" y="5011738"/>
          <p14:tracePt t="49719" x="8016875" y="5011738"/>
          <p14:tracePt t="49722" x="8037513" y="5041900"/>
          <p14:tracePt t="49726" x="8058150" y="5041900"/>
          <p14:tracePt t="49731" x="8077200" y="5062538"/>
          <p14:tracePt t="49734" x="8107363" y="5073650"/>
          <p14:tracePt t="49738" x="8118475" y="5073650"/>
          <p14:tracePt t="49742" x="8137525" y="5092700"/>
          <p14:tracePt t="49748" x="8158163" y="5103813"/>
          <p14:tracePt t="49750" x="8178800" y="5103813"/>
          <p14:tracePt t="49754" x="8208963" y="5122863"/>
          <p14:tracePt t="49758" x="8218488" y="5133975"/>
          <p14:tracePt t="49765" x="8248650" y="5133975"/>
          <p14:tracePt t="49766" x="8269288" y="5153025"/>
          <p14:tracePt t="49770" x="8278813" y="5153025"/>
          <p14:tracePt t="49774" x="8289925" y="5164138"/>
          <p14:tracePt t="49781" x="8320088" y="5164138"/>
          <p14:tracePt t="49782" x="8339138" y="5183188"/>
          <p14:tracePt t="49790" x="8359775" y="5183188"/>
          <p14:tracePt t="49794" x="8369300" y="5194300"/>
          <p14:tracePt t="49798" x="8380413" y="5194300"/>
          <p14:tracePt t="49802" x="8401050" y="5194300"/>
          <p14:tracePt t="49806" x="8420100" y="5203825"/>
          <p14:tracePt t="49810" x="8431213" y="5203825"/>
          <p14:tracePt t="49814" x="8440738" y="5203825"/>
          <p14:tracePt t="49818" x="8461375" y="5213350"/>
          <p14:tracePt t="49822" x="8480425" y="5224463"/>
          <p14:tracePt t="49826" x="8501063" y="5224463"/>
          <p14:tracePt t="49830" x="8521700" y="5233988"/>
          <p14:tracePt t="49834" x="8540750" y="5233988"/>
          <p14:tracePt t="49838" x="8561388" y="5233988"/>
          <p14:tracePt t="49842" x="8602663" y="5254625"/>
          <p14:tracePt t="49847" x="8632825" y="5275263"/>
          <p14:tracePt t="49850" x="8651875" y="5275263"/>
          <p14:tracePt t="49854" x="8682038" y="5275263"/>
          <p14:tracePt t="49858" x="8712200" y="5275263"/>
          <p14:tracePt t="49864" x="8732838" y="5284788"/>
          <p14:tracePt t="49867" x="8763000" y="5305425"/>
          <p14:tracePt t="49870" x="8793163" y="5305425"/>
          <p14:tracePt t="49874" x="8823325" y="5314950"/>
          <p14:tracePt t="49881" x="8853488" y="5314950"/>
          <p14:tracePt t="49882" x="8874125" y="5324475"/>
          <p14:tracePt t="49886" x="8904288" y="5335588"/>
          <p14:tracePt t="49890" x="8924925" y="5335588"/>
          <p14:tracePt t="49897" x="8955088" y="5335588"/>
          <p14:tracePt t="49898" x="8985250" y="5335588"/>
          <p14:tracePt t="49902" x="9005888" y="5345113"/>
          <p14:tracePt t="49906" x="9036050" y="5345113"/>
          <p14:tracePt t="49910" x="9066213" y="5365750"/>
          <p14:tracePt t="49914" x="9096375" y="5365750"/>
          <p14:tracePt t="49918" x="9126538" y="5375275"/>
          <p14:tracePt t="49922" x="9147175" y="5375275"/>
          <p14:tracePt t="49931" x="9177338" y="5395913"/>
          <p14:tracePt t="49932" x="9196388" y="5395913"/>
          <p14:tracePt t="49936" x="9217025" y="5395913"/>
          <p14:tracePt t="49940" x="9226550" y="5405438"/>
          <p14:tracePt t="49949" x="9256713" y="5426075"/>
          <p14:tracePt t="49952" x="9277350" y="5435600"/>
          <p14:tracePt t="49960" x="9307513" y="5456238"/>
          <p14:tracePt t="49964" x="9318625" y="5456238"/>
          <p14:tracePt t="49968" x="9348788" y="5465763"/>
          <p14:tracePt t="49972" x="9358313" y="5465763"/>
          <p14:tracePt t="49976" x="9378950" y="5486400"/>
          <p14:tracePt t="49980" x="9398000" y="5486400"/>
          <p14:tracePt t="49984" x="9409113" y="5495925"/>
          <p14:tracePt t="49988" x="9428163" y="5495925"/>
          <p14:tracePt t="49992" x="9448800" y="5507038"/>
          <p14:tracePt t="49997" x="9459913" y="5516563"/>
          <p14:tracePt t="50000" x="9490075" y="5526088"/>
          <p14:tracePt t="50004" x="9490075" y="5537200"/>
          <p14:tracePt t="50015" x="9509125" y="5546725"/>
          <p14:tracePt t="50018" x="9520238" y="5546725"/>
          <p14:tracePt t="50030" x="9529763" y="5556250"/>
          <p14:tracePt t="50034" x="9539288" y="5567363"/>
          <p14:tracePt t="50038" x="9550400" y="5576888"/>
          <p14:tracePt t="50042" x="9569450" y="5576888"/>
          <p14:tracePt t="50054" x="9580563" y="5597525"/>
          <p14:tracePt t="50058" x="9590088" y="5597525"/>
          <p14:tracePt t="50066" x="9599613" y="5597525"/>
          <p14:tracePt t="50070" x="9610725" y="5618163"/>
          <p14:tracePt t="50074" x="9620250" y="5618163"/>
          <p14:tracePt t="50082" x="9631363" y="5618163"/>
          <p14:tracePt t="50086" x="9650413" y="5618163"/>
          <p14:tracePt t="50090" x="9671050" y="5637213"/>
          <p14:tracePt t="50098" x="9691688" y="5637213"/>
          <p14:tracePt t="50104" x="9701213" y="5637213"/>
          <p14:tracePt t="50115" x="9721850" y="5637213"/>
          <p14:tracePt t="50372" x="9710738" y="5637213"/>
          <p14:tracePt t="50376" x="9701213" y="5637213"/>
          <p14:tracePt t="50400" x="9680575" y="5637213"/>
          <p14:tracePt t="50448" x="9671050" y="5637213"/>
          <p14:tracePt t="50452" x="9661525" y="5637213"/>
          <p14:tracePt t="50472" x="9650413" y="5637213"/>
          <p14:tracePt t="50488" x="9640888" y="5637213"/>
          <p14:tracePt t="50493" x="9631363" y="5637213"/>
          <p14:tracePt t="50520" x="9620250" y="5637213"/>
          <p14:tracePt t="50524" x="9610725" y="5637213"/>
          <p14:tracePt t="50552" x="9599613" y="5637213"/>
          <p14:tracePt t="50568" x="9580563" y="5637213"/>
          <p14:tracePt t="50584" x="9559925" y="5637213"/>
          <p14:tracePt t="50588" x="9550400" y="5637213"/>
          <p14:tracePt t="50608" x="9539288" y="5637213"/>
          <p14:tracePt t="50632" x="9539288" y="5627688"/>
          <p14:tracePt t="50720" x="9520238" y="5627688"/>
          <p14:tracePt t="51396" x="9529763" y="5627688"/>
          <p14:tracePt t="51802" x="9529763" y="5618163"/>
          <p14:tracePt t="51806" x="9520238" y="5607050"/>
          <p14:tracePt t="51810" x="9499600" y="5597525"/>
          <p14:tracePt t="51814" x="9499600" y="5588000"/>
          <p14:tracePt t="51818" x="9490075" y="5588000"/>
          <p14:tracePt t="51822" x="9490075" y="5576888"/>
          <p14:tracePt t="51828" x="9469438" y="5567363"/>
          <p14:tracePt t="51830" x="9469438" y="5556250"/>
          <p14:tracePt t="51838" x="9448800" y="5537200"/>
          <p14:tracePt t="51846" x="9439275" y="5526088"/>
          <p14:tracePt t="51850" x="9428163" y="5526088"/>
          <p14:tracePt t="51858" x="9418638" y="5516563"/>
          <p14:tracePt t="51914" x="9409113" y="5507038"/>
          <p14:tracePt t="51918" x="9388475" y="5495925"/>
          <p14:tracePt t="51922" x="9378950" y="5486400"/>
          <p14:tracePt t="51928" x="9367838" y="5476875"/>
          <p14:tracePt t="51930" x="9348788" y="5465763"/>
          <p14:tracePt t="51934" x="9328150" y="5456238"/>
          <p14:tracePt t="51938" x="9318625" y="5446713"/>
          <p14:tracePt t="51945" x="9297988" y="5435600"/>
          <p14:tracePt t="51946" x="9277350" y="5426075"/>
          <p14:tracePt t="51950" x="9267825" y="5405438"/>
          <p14:tracePt t="51954" x="9226550" y="5384800"/>
          <p14:tracePt t="51958" x="9217025" y="5375275"/>
          <p14:tracePt t="51962" x="9186863" y="5354638"/>
          <p14:tracePt t="51966" x="9166225" y="5354638"/>
          <p14:tracePt t="51970" x="9136063" y="5345113"/>
          <p14:tracePt t="51974" x="9117013" y="5324475"/>
          <p14:tracePt t="51978" x="9096375" y="5314950"/>
          <p14:tracePt t="51983" x="9075738" y="5305425"/>
          <p14:tracePt t="51986" x="9055100" y="5294313"/>
          <p14:tracePt t="51990" x="9036050" y="5294313"/>
          <p14:tracePt t="51995" x="9024938" y="5284788"/>
          <p14:tracePt t="51998" x="9015413" y="5284788"/>
          <p14:tracePt t="52002" x="8975725" y="5264150"/>
          <p14:tracePt t="52006" x="8964613" y="5264150"/>
          <p14:tracePt t="52013" x="8945563" y="5264150"/>
          <p14:tracePt t="52014" x="8924925" y="5264150"/>
          <p14:tracePt t="52018" x="8904288" y="5254625"/>
          <p14:tracePt t="52022" x="8883650" y="5254625"/>
          <p14:tracePt t="52029" x="8864600" y="5254625"/>
          <p14:tracePt t="52030" x="8843963" y="5254625"/>
          <p14:tracePt t="52034" x="8823325" y="5233988"/>
          <p14:tracePt t="52038" x="8804275" y="5233988"/>
          <p14:tracePt t="52046" x="8763000" y="5233988"/>
          <p14:tracePt t="52050" x="8753475" y="5224463"/>
          <p14:tracePt t="52054" x="8723313" y="5203825"/>
          <p14:tracePt t="52058" x="8693150" y="5203825"/>
          <p14:tracePt t="52063" x="8672513" y="5203825"/>
          <p14:tracePt t="52066" x="8642350" y="5194300"/>
          <p14:tracePt t="52070" x="8621713" y="5194300"/>
          <p14:tracePt t="52074" x="8602663" y="5194300"/>
          <p14:tracePt t="52079" x="8582025" y="5173663"/>
          <p14:tracePt t="52082" x="8561388" y="5173663"/>
          <p14:tracePt t="52086" x="8521700" y="5164138"/>
          <p14:tracePt t="52096" x="8501063" y="5153025"/>
          <p14:tracePt t="52102" x="8491538" y="5153025"/>
          <p14:tracePt t="52113" x="8480425" y="5153025"/>
          <p14:tracePt t="52282" x="8480425" y="5143500"/>
          <p14:tracePt t="52346" x="8480425" y="5153025"/>
          <p14:tracePt t="52362" x="8480425" y="5164138"/>
          <p14:tracePt t="52378" x="8480425" y="5173663"/>
          <p14:tracePt t="52382" x="8480425" y="5183188"/>
          <p14:tracePt t="52386" x="8470900" y="5194300"/>
          <p14:tracePt t="52390" x="8470900" y="5203825"/>
          <p14:tracePt t="52394" x="8470900" y="5213350"/>
          <p14:tracePt t="52402" x="8470900" y="5224463"/>
          <p14:tracePt t="52412" x="8470900" y="5233988"/>
          <p14:tracePt t="52418" x="8470900" y="5245100"/>
          <p14:tracePt t="52428" x="8461375" y="5245100"/>
          <p14:tracePt t="52430" x="8461375" y="5254625"/>
          <p14:tracePt t="52434" x="8461375" y="5264150"/>
          <p14:tracePt t="52578" x="8461375" y="5284788"/>
          <p14:tracePt t="52642" x="8450263" y="5305425"/>
          <p14:tracePt t="52646" x="8440738" y="5305425"/>
          <p14:tracePt t="52652" x="8431213" y="5314950"/>
          <p14:tracePt t="52691" x="8420100" y="5314950"/>
          <p14:tracePt t="52698" x="8410575" y="5314950"/>
          <p14:tracePt t="52706" x="8401050" y="5324475"/>
          <p14:tracePt t="52746" x="8389938" y="5345113"/>
          <p14:tracePt t="52750" x="8380413" y="5354638"/>
          <p14:tracePt t="52794" x="8369300" y="5365750"/>
          <p14:tracePt t="52798" x="8369300" y="5375275"/>
          <p14:tracePt t="52810" x="8369300" y="5384800"/>
          <p14:tracePt t="52826" x="8369300" y="5405438"/>
          <p14:tracePt t="52834" x="8359775" y="5426075"/>
          <p14:tracePt t="52838" x="8359775" y="5435600"/>
          <p14:tracePt t="52866" x="8359775" y="5446713"/>
          <p14:tracePt t="52870" x="8359775" y="5456238"/>
          <p14:tracePt t="52882" x="8350250" y="5465763"/>
          <p14:tracePt t="52890" x="8350250" y="5476875"/>
          <p14:tracePt t="52894" x="8350250" y="5486400"/>
          <p14:tracePt t="52898" x="8350250" y="5495925"/>
          <p14:tracePt t="52902" x="8350250" y="5507038"/>
          <p14:tracePt t="52906" x="8350250" y="5516563"/>
          <p14:tracePt t="52911" x="8350250" y="5526088"/>
          <p14:tracePt t="52918" x="8350250" y="5537200"/>
          <p14:tracePt t="52922" x="8350250" y="5546725"/>
          <p14:tracePt t="52930" x="8350250" y="5567363"/>
          <p14:tracePt t="52938" x="8350250" y="5576888"/>
          <p14:tracePt t="52946" x="8350250" y="5597525"/>
          <p14:tracePt t="52954" x="8350250" y="5607050"/>
          <p14:tracePt t="52961" x="8350250" y="5618163"/>
          <p14:tracePt t="52970" x="8350250" y="5627688"/>
          <p14:tracePt t="52978" x="8350250" y="5637213"/>
          <p14:tracePt t="52986" x="8350250" y="5648325"/>
          <p14:tracePt t="52994" x="8350250" y="5667375"/>
          <p14:tracePt t="53002" x="8350250" y="5678488"/>
          <p14:tracePt t="53006" x="8350250" y="5688013"/>
          <p14:tracePt t="53018" x="8350250" y="5697538"/>
          <p14:tracePt t="53022" x="8350250" y="5708650"/>
          <p14:tracePt t="53027" x="8350250" y="5718175"/>
          <p14:tracePt t="53030" x="8350250" y="5727700"/>
          <p14:tracePt t="53038" x="8350250" y="5738813"/>
          <p14:tracePt t="53050" x="8350250" y="5748338"/>
          <p14:tracePt t="53062" x="8350250" y="5768975"/>
          <p14:tracePt t="53066" x="8350250" y="5778500"/>
          <p14:tracePt t="53070" x="8350250" y="5789613"/>
          <p14:tracePt t="53082" x="8350250" y="5799138"/>
          <p14:tracePt t="53086" x="8350250" y="5819775"/>
          <p14:tracePt t="53090" x="8350250" y="5829300"/>
          <p14:tracePt t="53101" x="8350250" y="5849938"/>
          <p14:tracePt t="53105" x="8350250" y="5859463"/>
          <p14:tracePt t="53110" x="8350250" y="5868988"/>
          <p14:tracePt t="53112" x="8350250" y="5880100"/>
          <p14:tracePt t="53116" x="8350250" y="5899150"/>
          <p14:tracePt t="53129" x="8350250" y="5930900"/>
          <p14:tracePt t="53136" x="8350250" y="5949950"/>
          <p14:tracePt t="53141" x="8350250" y="5961063"/>
          <p14:tracePt t="53145" x="8350250" y="5970588"/>
          <p14:tracePt t="53161" x="8350250" y="6010275"/>
          <p14:tracePt t="53164" x="8350250" y="6021388"/>
          <p14:tracePt t="53168" x="8350250" y="6030913"/>
          <p14:tracePt t="53172" x="8350250" y="6040438"/>
          <p14:tracePt t="53181" x="8350250" y="6051550"/>
          <p14:tracePt t="53188" x="8350250" y="6070600"/>
          <p14:tracePt t="53197" x="8350250" y="6081713"/>
          <p14:tracePt t="53200" x="8350250" y="6091238"/>
          <p14:tracePt t="53204" x="8350250" y="6102350"/>
          <p14:tracePt t="53212" x="8350250" y="6111875"/>
          <p14:tracePt t="53216" x="8350250" y="6121400"/>
          <p14:tracePt t="53220" x="8350250" y="6132513"/>
          <p14:tracePt t="53227" x="8350250" y="6142038"/>
          <p14:tracePt t="53236" x="8350250" y="6151563"/>
          <p14:tracePt t="53240" x="8350250" y="6162675"/>
          <p14:tracePt t="53325" x="8350250" y="6151563"/>
          <p14:tracePt t="53332" x="8350250" y="6142038"/>
          <p14:tracePt t="53336" x="8350250" y="6121400"/>
          <p14:tracePt t="53344" x="8350250" y="6111875"/>
          <p14:tracePt t="53344" x="8350250" y="6091238"/>
          <p14:tracePt t="53348" x="8350250" y="6070600"/>
          <p14:tracePt t="53352" x="8350250" y="6040438"/>
          <p14:tracePt t="53356" x="8350250" y="6021388"/>
          <p14:tracePt t="53361" x="8350250" y="5991225"/>
          <p14:tracePt t="53364" x="8350250" y="5961063"/>
          <p14:tracePt t="53368" x="8350250" y="5940425"/>
          <p14:tracePt t="53372" x="8350250" y="5910263"/>
          <p14:tracePt t="53378" x="8350250" y="5880100"/>
          <p14:tracePt t="53380" x="8350250" y="5859463"/>
          <p14:tracePt t="53384" x="8350250" y="5829300"/>
          <p14:tracePt t="53388" x="8350250" y="5808663"/>
          <p14:tracePt t="53394" x="8350250" y="5778500"/>
          <p14:tracePt t="53396" x="8350250" y="5748338"/>
          <p14:tracePt t="53400" x="8350250" y="5727700"/>
          <p14:tracePt t="53404" x="8350250" y="5697538"/>
          <p14:tracePt t="53411" x="8350250" y="5678488"/>
          <p14:tracePt t="53412" x="8350250" y="5648325"/>
          <p14:tracePt t="53416" x="8350250" y="5618163"/>
          <p14:tracePt t="53420" x="8350250" y="5597525"/>
          <p14:tracePt t="53427" x="8350250" y="5567363"/>
          <p14:tracePt t="53428" x="8350250" y="5546725"/>
          <p14:tracePt t="53432" x="8350250" y="5516563"/>
          <p14:tracePt t="53436" x="8350250" y="5486400"/>
          <p14:tracePt t="53440" x="8350250" y="5465763"/>
          <p14:tracePt t="53444" x="8350250" y="5446713"/>
          <p14:tracePt t="53448" x="8350250" y="5435600"/>
          <p14:tracePt t="53452" x="8350250" y="5426075"/>
          <p14:tracePt t="53456" x="8350250" y="5405438"/>
          <p14:tracePt t="53461" x="8350250" y="5395913"/>
          <p14:tracePt t="53464" x="8350250" y="5384800"/>
          <p14:tracePt t="53472" x="8350250" y="5375275"/>
          <p14:tracePt t="53476" x="8350250" y="5365750"/>
          <p14:tracePt t="53484" x="8350250" y="5354638"/>
          <p14:tracePt t="53488" x="8350250" y="5345113"/>
          <p14:tracePt t="53500" x="8350250" y="5335588"/>
          <p14:tracePt t="53511" x="8350250" y="5314950"/>
          <p14:tracePt t="53527" x="8350250" y="5305425"/>
          <p14:tracePt t="53528" x="8350250" y="5294313"/>
          <p14:tracePt t="53532" x="8350250" y="5284788"/>
          <p14:tracePt t="53536" x="8350250" y="5275263"/>
          <p14:tracePt t="53548" x="8350250" y="5264150"/>
          <p14:tracePt t="53556" x="8350250" y="5254625"/>
          <p14:tracePt t="53561" x="8350250" y="5245100"/>
          <p14:tracePt t="53564" x="8350250" y="5233988"/>
          <p14:tracePt t="53572" x="8350250" y="5224463"/>
          <p14:tracePt t="53596" x="8350250" y="5213350"/>
          <p14:tracePt t="53608" x="8350250" y="5203825"/>
          <p14:tracePt t="53613" x="8350250" y="5194300"/>
          <p14:tracePt t="53620" x="8350250" y="5183188"/>
          <p14:tracePt t="53627" x="8350250" y="5173663"/>
          <p14:tracePt t="53628" x="8350250" y="5164138"/>
          <p14:tracePt t="53636" x="8350250" y="5143500"/>
          <p14:tracePt t="53645" x="8350250" y="5133975"/>
          <p14:tracePt t="53784" x="8350250" y="5143500"/>
          <p14:tracePt t="53788" x="8350250" y="5164138"/>
          <p14:tracePt t="53796" x="8350250" y="5173663"/>
          <p14:tracePt t="53800" x="8350250" y="5183188"/>
          <p14:tracePt t="53805" x="8350250" y="5203825"/>
          <p14:tracePt t="53810" x="8350250" y="5213350"/>
          <p14:tracePt t="53812" x="8350250" y="5224463"/>
          <p14:tracePt t="53816" x="8350250" y="5245100"/>
          <p14:tracePt t="53827" x="8350250" y="5254625"/>
          <p14:tracePt t="53828" x="8350250" y="5264150"/>
          <p14:tracePt t="53832" x="8350250" y="5275263"/>
          <p14:tracePt t="53836" x="8350250" y="5284788"/>
          <p14:tracePt t="53844" x="8350250" y="5305425"/>
          <p14:tracePt t="53848" x="8350250" y="5314950"/>
          <p14:tracePt t="53857" x="8350250" y="5324475"/>
          <p14:tracePt t="53861" x="8350250" y="5335588"/>
          <p14:tracePt t="53864" x="8350250" y="5345113"/>
          <p14:tracePt t="53868" x="8350250" y="5354638"/>
          <p14:tracePt t="53872" x="8350250" y="5365750"/>
          <p14:tracePt t="53880" x="8350250" y="5375275"/>
          <p14:tracePt t="53884" x="8350250" y="5384800"/>
          <p14:tracePt t="53888" x="8350250" y="5395913"/>
          <p14:tracePt t="53893" x="8350250" y="5405438"/>
          <p14:tracePt t="53896" x="8350250" y="5416550"/>
          <p14:tracePt t="53900" x="8350250" y="5426075"/>
          <p14:tracePt t="53904" x="8339138" y="5435600"/>
          <p14:tracePt t="53909" x="8329613" y="5446713"/>
          <p14:tracePt t="53912" x="8329613" y="5456238"/>
          <p14:tracePt t="53929" x="8320088" y="5516563"/>
          <p14:tracePt t="53932" x="8320088" y="5526088"/>
          <p14:tracePt t="53936" x="8320088" y="5546725"/>
          <p14:tracePt t="53944" x="8320088" y="5576888"/>
          <p14:tracePt t="53948" x="8320088" y="5588000"/>
          <p14:tracePt t="53952" x="8320088" y="5597525"/>
          <p14:tracePt t="53956" x="8299450" y="5607050"/>
          <p14:tracePt t="53960" x="8299450" y="5618163"/>
          <p14:tracePt t="53965" x="8299450" y="5627688"/>
          <p14:tracePt t="53968" x="8299450" y="5648325"/>
          <p14:tracePt t="53972" x="8299450" y="5657850"/>
          <p14:tracePt t="53976" x="8299450" y="5667375"/>
          <p14:tracePt t="53980" x="8299450" y="5678488"/>
          <p14:tracePt t="53984" x="8299450" y="5688013"/>
          <p14:tracePt t="53988" x="8299450" y="5697538"/>
          <p14:tracePt t="53992" x="8299450" y="5708650"/>
          <p14:tracePt t="53996" x="8299450" y="5718175"/>
          <p14:tracePt t="54000" x="8299450" y="5727700"/>
          <p14:tracePt t="54004" x="8299450" y="5738813"/>
          <p14:tracePt t="54012" x="8299450" y="5759450"/>
          <p14:tracePt t="54020" x="8299450" y="5768975"/>
          <p14:tracePt t="54027" x="8299450" y="5789613"/>
          <p14:tracePt t="54028" x="8299450" y="5799138"/>
          <p14:tracePt t="54036" x="8299450" y="5819775"/>
          <p14:tracePt t="54044" x="8299450" y="5829300"/>
          <p14:tracePt t="54052" x="8299450" y="5838825"/>
          <p14:tracePt t="54056" x="8320088" y="5859463"/>
          <p14:tracePt t="54061" x="8320088" y="5868988"/>
          <p14:tracePt t="54064" x="8320088" y="5880100"/>
          <p14:tracePt t="54072" x="8320088" y="5889625"/>
          <p14:tracePt t="54077" x="8320088" y="5899150"/>
          <p14:tracePt t="54080" x="8320088" y="5910263"/>
          <p14:tracePt t="54084" x="8320088" y="5919788"/>
          <p14:tracePt t="54088" x="8320088" y="5930900"/>
          <p14:tracePt t="54093" x="8320088" y="5940425"/>
          <p14:tracePt t="54096" x="8320088" y="5961063"/>
          <p14:tracePt t="54100" x="8320088" y="5970588"/>
          <p14:tracePt t="54104" x="8320088" y="5980113"/>
          <p14:tracePt t="54109" x="8320088" y="5991225"/>
          <p14:tracePt t="54112" x="8320088" y="6010275"/>
          <p14:tracePt t="54116" x="8320088" y="6021388"/>
          <p14:tracePt t="54120" x="8320088" y="6030913"/>
          <p14:tracePt t="54126" x="8320088" y="6051550"/>
          <p14:tracePt t="54134" x="8320088" y="6061075"/>
          <p14:tracePt t="54143" x="8320088" y="6070600"/>
          <p14:tracePt t="54146" x="8320088" y="6081713"/>
          <p14:tracePt t="54150" x="8320088" y="6091238"/>
          <p14:tracePt t="54154" x="8320088" y="6102350"/>
          <p14:tracePt t="54159" x="8320088" y="6111875"/>
          <p14:tracePt t="54162" x="8320088" y="6121400"/>
          <p14:tracePt t="54166" x="8329613" y="6142038"/>
          <p14:tracePt t="54170" x="8339138" y="6142038"/>
          <p14:tracePt t="54176" x="8339138" y="6151563"/>
          <p14:tracePt t="54232" x="8350250" y="6151563"/>
          <p14:tracePt t="54236" x="8359775" y="6151563"/>
          <p14:tracePt t="54244" x="8369300" y="6151563"/>
          <p14:tracePt t="54249" x="8369300" y="6142038"/>
          <p14:tracePt t="54252" x="8369300" y="6121400"/>
          <p14:tracePt t="54261" x="8380413" y="6102350"/>
          <p14:tracePt t="54264" x="8380413" y="6091238"/>
          <p14:tracePt t="54268" x="8380413" y="6081713"/>
          <p14:tracePt t="54272" x="8380413" y="6070600"/>
          <p14:tracePt t="54276" x="8380413" y="6051550"/>
          <p14:tracePt t="54280" x="8380413" y="6030913"/>
          <p14:tracePt t="54284" x="8380413" y="6000750"/>
          <p14:tracePt t="54288" x="8380413" y="5980113"/>
          <p14:tracePt t="54293" x="8380413" y="5961063"/>
          <p14:tracePt t="54296" x="8380413" y="5940425"/>
          <p14:tracePt t="54300" x="8380413" y="5930900"/>
          <p14:tracePt t="54304" x="8389938" y="5899150"/>
          <p14:tracePt t="54309" x="8389938" y="5868988"/>
          <p14:tracePt t="54312" x="8389938" y="5849938"/>
          <p14:tracePt t="54316" x="8389938" y="5819775"/>
          <p14:tracePt t="54320" x="8410575" y="5789613"/>
          <p14:tracePt t="54326" x="8410575" y="5768975"/>
          <p14:tracePt t="54328" x="8410575" y="5738813"/>
          <p14:tracePt t="54332" x="8410575" y="5718175"/>
          <p14:tracePt t="54336" x="8410575" y="5697538"/>
          <p14:tracePt t="54344" x="8420100" y="5648325"/>
          <p14:tracePt t="54348" x="8420100" y="5618163"/>
          <p14:tracePt t="54352" x="8420100" y="5597525"/>
          <p14:tracePt t="54359" x="8420100" y="5567363"/>
          <p14:tracePt t="54361" x="8440738" y="5537200"/>
          <p14:tracePt t="54364" x="8440738" y="5516563"/>
          <p14:tracePt t="54368" x="8440738" y="5486400"/>
          <p14:tracePt t="54372" x="8440738" y="5465763"/>
          <p14:tracePt t="54377" x="8461375" y="5435600"/>
          <p14:tracePt t="54380" x="8461375" y="5405438"/>
          <p14:tracePt t="54384" x="8461375" y="5375275"/>
          <p14:tracePt t="54388" x="8461375" y="5345113"/>
          <p14:tracePt t="54393" x="8461375" y="5324475"/>
          <p14:tracePt t="54396" x="8461375" y="5294313"/>
          <p14:tracePt t="54400" x="8461375" y="5264150"/>
          <p14:tracePt t="54404" x="8461375" y="5245100"/>
          <p14:tracePt t="54411" x="8461375" y="5213350"/>
          <p14:tracePt t="54412" x="8461375" y="5203825"/>
          <p14:tracePt t="54416" x="8461375" y="5194300"/>
          <p14:tracePt t="54420" x="8461375" y="5173663"/>
          <p14:tracePt t="54425" x="8461375" y="5164138"/>
          <p14:tracePt t="54428" x="8461375" y="5153025"/>
          <p14:tracePt t="54444" x="8461375" y="5143500"/>
          <p14:tracePt t="54448" x="8461375" y="5133975"/>
          <p14:tracePt t="54564" x="8450263" y="5133975"/>
          <p14:tracePt t="54573" x="8440738" y="5133975"/>
          <p14:tracePt t="54577" x="8440738" y="5153025"/>
          <p14:tracePt t="54580" x="8440738" y="5164138"/>
          <p14:tracePt t="54584" x="8440738" y="5173663"/>
          <p14:tracePt t="54588" x="8440738" y="5183188"/>
          <p14:tracePt t="54592" x="8440738" y="5194300"/>
          <p14:tracePt t="54596" x="8440738" y="5213350"/>
          <p14:tracePt t="54600" x="8440738" y="5233988"/>
          <p14:tracePt t="54604" x="8440738" y="5254625"/>
          <p14:tracePt t="54609" x="8440738" y="5275263"/>
          <p14:tracePt t="54614" x="8440738" y="5284788"/>
          <p14:tracePt t="54618" x="8440738" y="5305425"/>
          <p14:tracePt t="54626" x="8440738" y="5335588"/>
          <p14:tracePt t="54630" x="8440738" y="5365750"/>
          <p14:tracePt t="54634" x="8431213" y="5375275"/>
          <p14:tracePt t="54638" x="8431213" y="5384800"/>
          <p14:tracePt t="54642" x="8431213" y="5416550"/>
          <p14:tracePt t="54646" x="8410575" y="5435600"/>
          <p14:tracePt t="54650" x="8410575" y="5456238"/>
          <p14:tracePt t="54654" x="8410575" y="5465763"/>
          <p14:tracePt t="54659" x="8410575" y="5476875"/>
          <p14:tracePt t="54662" x="8410575" y="5507038"/>
          <p14:tracePt t="54666" x="8410575" y="5516563"/>
          <p14:tracePt t="54670" x="8410575" y="5537200"/>
          <p14:tracePt t="54676" x="8410575" y="5546725"/>
          <p14:tracePt t="54678" x="8410575" y="5576888"/>
          <p14:tracePt t="54682" x="8401050" y="5588000"/>
          <p14:tracePt t="54686" x="8401050" y="5607050"/>
          <p14:tracePt t="54693" x="8401050" y="5618163"/>
          <p14:tracePt t="54694" x="8401050" y="5627688"/>
          <p14:tracePt t="54698" x="8401050" y="5657850"/>
          <p14:tracePt t="54702" x="8401050" y="5667375"/>
          <p14:tracePt t="54709" x="8401050" y="5678488"/>
          <p14:tracePt t="54710" x="8389938" y="5688013"/>
          <p14:tracePt t="54714" x="8380413" y="5697538"/>
          <p14:tracePt t="54718" x="8380413" y="5708650"/>
          <p14:tracePt t="54727" x="8380413" y="5748338"/>
          <p14:tracePt t="54730" x="8369300" y="5768975"/>
          <p14:tracePt t="54734" x="8369300" y="5778500"/>
          <p14:tracePt t="54738" x="8369300" y="5789613"/>
          <p14:tracePt t="54743" x="8369300" y="5819775"/>
          <p14:tracePt t="54746" x="8350250" y="5838825"/>
          <p14:tracePt t="54750" x="8350250" y="5849938"/>
          <p14:tracePt t="54754" x="8350250" y="5868988"/>
          <p14:tracePt t="54759" x="8350250" y="5889625"/>
          <p14:tracePt t="54762" x="8350250" y="5919788"/>
          <p14:tracePt t="54766" x="8350250" y="5940425"/>
          <p14:tracePt t="54770" x="8350250" y="5961063"/>
          <p14:tracePt t="54775" x="8350250" y="5970588"/>
          <p14:tracePt t="54778" x="8350250" y="5991225"/>
          <p14:tracePt t="54782" x="8350250" y="6010275"/>
          <p14:tracePt t="54786" x="8350250" y="6021388"/>
          <p14:tracePt t="54792" x="8350250" y="6040438"/>
          <p14:tracePt t="54798" x="8350250" y="6061075"/>
          <p14:tracePt t="54802" x="8350250" y="6070600"/>
          <p14:tracePt t="54808" x="8350250" y="6081713"/>
          <p14:tracePt t="54810" x="8350250" y="6091238"/>
          <p14:tracePt t="54814" x="8350250" y="6102350"/>
          <p14:tracePt t="54830" x="8350250" y="6121400"/>
          <p14:tracePt t="54834" x="8350250" y="6132513"/>
          <p14:tracePt t="54838" x="8350250" y="6142038"/>
          <p14:tracePt t="54854" x="8350250" y="6151563"/>
          <p14:tracePt t="54870" x="8350250" y="6162675"/>
          <p14:tracePt t="54950" x="8359775" y="6172200"/>
          <p14:tracePt t="54978" x="8359775" y="6162675"/>
          <p14:tracePt t="54982" x="8359775" y="6151563"/>
          <p14:tracePt t="54986" x="8359775" y="6142038"/>
          <p14:tracePt t="54991" x="8359775" y="6132513"/>
          <p14:tracePt t="54998" x="8359775" y="6111875"/>
          <p14:tracePt t="55014" x="8359775" y="6102350"/>
          <p14:tracePt t="55026" x="8359775" y="6081713"/>
          <p14:tracePt t="55030" x="8359775" y="6070600"/>
          <p14:tracePt t="55034" x="8359775" y="6061075"/>
          <p14:tracePt t="55038" x="8359775" y="6051550"/>
          <p14:tracePt t="55043" x="8359775" y="6040438"/>
          <p14:tracePt t="55046" x="8359775" y="6030913"/>
          <p14:tracePt t="55050" x="8359775" y="6021388"/>
          <p14:tracePt t="55054" x="8359775" y="6010275"/>
          <p14:tracePt t="55058" x="8359775" y="5991225"/>
          <p14:tracePt t="55062" x="8359775" y="5961063"/>
          <p14:tracePt t="55066" x="8359775" y="5949950"/>
          <p14:tracePt t="55070" x="8359775" y="5930900"/>
          <p14:tracePt t="55075" x="8359775" y="5919788"/>
          <p14:tracePt t="55078" x="8380413" y="5899150"/>
          <p14:tracePt t="55082" x="8380413" y="5880100"/>
          <p14:tracePt t="55086" x="8380413" y="5868988"/>
          <p14:tracePt t="55092" x="8380413" y="5849938"/>
          <p14:tracePt t="55094" x="8380413" y="5829300"/>
          <p14:tracePt t="55098" x="8389938" y="5819775"/>
          <p14:tracePt t="55102" x="8389938" y="5808663"/>
          <p14:tracePt t="55109" x="8389938" y="5789613"/>
          <p14:tracePt t="55110" x="8389938" y="5778500"/>
          <p14:tracePt t="55114" x="8401050" y="5759450"/>
          <p14:tracePt t="55118" x="8410575" y="5748338"/>
          <p14:tracePt t="55126" x="8410575" y="5738813"/>
          <p14:tracePt t="55130" x="8410575" y="5727700"/>
          <p14:tracePt t="55134" x="8410575" y="5718175"/>
          <p14:tracePt t="55138" x="8410575" y="5708650"/>
          <p14:tracePt t="55143" x="8410575" y="5697538"/>
          <p14:tracePt t="55150" x="8410575" y="5688013"/>
          <p14:tracePt t="55154" x="8410575" y="5667375"/>
          <p14:tracePt t="55159" x="8410575" y="5657850"/>
          <p14:tracePt t="55166" x="8410575" y="5637213"/>
          <p14:tracePt t="55175" x="8410575" y="5627688"/>
          <p14:tracePt t="55178" x="8410575" y="5618163"/>
          <p14:tracePt t="55182" x="8420100" y="5607050"/>
          <p14:tracePt t="55192" x="8420100" y="5597525"/>
          <p14:tracePt t="55194" x="8420100" y="5588000"/>
          <p14:tracePt t="55208" x="8431213" y="5576888"/>
          <p14:tracePt t="55210" x="8431213" y="5567363"/>
          <p14:tracePt t="55214" x="8431213" y="5556250"/>
          <p14:tracePt t="55226" x="8431213" y="5546725"/>
          <p14:tracePt t="55234" x="8431213" y="5537200"/>
          <p14:tracePt t="55241" x="8440738" y="5526088"/>
          <p14:tracePt t="55242" x="8450263" y="5516563"/>
          <p14:tracePt t="55246" x="8461375" y="5516563"/>
          <p14:tracePt t="55250" x="8461375" y="5495925"/>
          <p14:tracePt t="55258" x="8470900" y="5486400"/>
          <p14:tracePt t="55266" x="8470900" y="5476875"/>
          <p14:tracePt t="55270" x="8470900" y="5465763"/>
          <p14:tracePt t="55276" x="8470900" y="5456238"/>
          <p14:tracePt t="55278" x="8470900" y="5446713"/>
          <p14:tracePt t="55286" x="8470900" y="5435600"/>
          <p14:tracePt t="55292" x="8491538" y="5405438"/>
          <p14:tracePt t="55298" x="8491538" y="5384800"/>
          <p14:tracePt t="55302" x="8501063" y="5365750"/>
          <p14:tracePt t="55310" x="8501063" y="5335588"/>
          <p14:tracePt t="55314" x="8501063" y="5324475"/>
          <p14:tracePt t="55318" x="8501063" y="5314950"/>
          <p14:tracePt t="55326" x="8501063" y="5294313"/>
          <p14:tracePt t="55330" x="8501063" y="5284788"/>
          <p14:tracePt t="55342" x="8501063" y="5264150"/>
          <p14:tracePt t="55346" x="8510588" y="5254625"/>
          <p14:tracePt t="55350" x="8510588" y="5245100"/>
          <p14:tracePt t="55354" x="8510588" y="5233988"/>
          <p14:tracePt t="55359" x="8510588" y="5224463"/>
          <p14:tracePt t="55366" x="8521700" y="5213350"/>
          <p14:tracePt t="55370" x="8521700" y="5203825"/>
          <p14:tracePt t="55374" x="8521700" y="5194300"/>
          <p14:tracePt t="55382" x="8531225" y="5173663"/>
          <p14:tracePt t="55386" x="8531225" y="5164138"/>
          <p14:tracePt t="55392" x="8540750" y="5164138"/>
          <p14:tracePt t="55394" x="8540750" y="5153025"/>
          <p14:tracePt t="55398" x="8540750" y="5143500"/>
          <p14:tracePt t="55402" x="8551863" y="5133975"/>
          <p14:tracePt t="55407" x="8551863" y="5113338"/>
          <p14:tracePt t="55410" x="8561388" y="5113338"/>
          <p14:tracePt t="55414" x="8561388" y="5092700"/>
          <p14:tracePt t="55418" x="8572500" y="5083175"/>
          <p14:tracePt t="55426" x="8582025" y="5062538"/>
          <p14:tracePt t="55434" x="8582025" y="5041900"/>
          <p14:tracePt t="55441" x="8602663" y="5022850"/>
          <p14:tracePt t="55446" x="8602663" y="5011738"/>
          <p14:tracePt t="55450" x="8612188" y="5002213"/>
          <p14:tracePt t="55454" x="8612188" y="4992688"/>
          <p14:tracePt t="55462" x="8621713" y="4992688"/>
          <p14:tracePt t="55466" x="8621713" y="4981575"/>
          <p14:tracePt t="55470" x="8632825" y="4981575"/>
          <p14:tracePt t="55486" x="8642350" y="4962525"/>
          <p14:tracePt t="55492" x="8651875" y="4962525"/>
          <p14:tracePt t="55502" x="8662988" y="4962525"/>
          <p14:tracePt t="55508" x="8682038" y="4962525"/>
          <p14:tracePt t="55510" x="8693150" y="4962525"/>
          <p14:tracePt t="55518" x="8702675" y="4962525"/>
          <p14:tracePt t="55525" x="8712200" y="4962525"/>
          <p14:tracePt t="55526" x="8723313" y="4962525"/>
          <p14:tracePt t="55530" x="8742363" y="4962525"/>
          <p14:tracePt t="55534" x="8753475" y="4962525"/>
          <p14:tracePt t="55542" x="8774113" y="4962525"/>
          <p14:tracePt t="55546" x="8793163" y="4962525"/>
          <p14:tracePt t="55550" x="8804275" y="4962525"/>
          <p14:tracePt t="55554" x="8813800" y="4962525"/>
          <p14:tracePt t="55559" x="8834438" y="4962525"/>
          <p14:tracePt t="55562" x="8853488" y="4962525"/>
          <p14:tracePt t="55566" x="8874125" y="4962525"/>
          <p14:tracePt t="55570" x="8883650" y="4962525"/>
          <p14:tracePt t="55574" x="8904288" y="4962525"/>
          <p14:tracePt t="55578" x="8913813" y="4962525"/>
          <p14:tracePt t="55582" x="8934450" y="4962525"/>
          <p14:tracePt t="55586" x="8964613" y="4962525"/>
          <p14:tracePt t="55591" x="8994775" y="4962525"/>
          <p14:tracePt t="55594" x="9024938" y="4981575"/>
          <p14:tracePt t="55598" x="9055100" y="4981575"/>
          <p14:tracePt t="55602" x="9075738" y="4992688"/>
          <p14:tracePt t="55607" x="9096375" y="4992688"/>
          <p14:tracePt t="55610" x="9117013" y="5002213"/>
          <p14:tracePt t="55614" x="9147175" y="5011738"/>
          <p14:tracePt t="55618" x="9166225" y="5011738"/>
          <p14:tracePt t="55625" x="9186863" y="5022850"/>
          <p14:tracePt t="55626" x="9207500" y="5022850"/>
          <p14:tracePt t="55630" x="9226550" y="5041900"/>
          <p14:tracePt t="55634" x="9247188" y="5041900"/>
          <p14:tracePt t="55641" x="9277350" y="5053013"/>
          <p14:tracePt t="55642" x="9297988" y="5053013"/>
          <p14:tracePt t="55646" x="9307513" y="5053013"/>
          <p14:tracePt t="55650" x="9328150" y="5073650"/>
          <p14:tracePt t="55654" x="9337675" y="5073650"/>
          <p14:tracePt t="55662" x="9358313" y="5073650"/>
          <p14:tracePt t="55666" x="9367838" y="5073650"/>
          <p14:tracePt t="55670" x="9378950" y="5083175"/>
          <p14:tracePt t="55674" x="9388475" y="5092700"/>
          <p14:tracePt t="55678" x="9398000" y="5103813"/>
          <p14:tracePt t="55682" x="9409113" y="5113338"/>
          <p14:tracePt t="55686" x="9418638" y="5122863"/>
          <p14:tracePt t="55691" x="9428163" y="5122863"/>
          <p14:tracePt t="55694" x="9439275" y="5122863"/>
          <p14:tracePt t="55698" x="9448800" y="5143500"/>
          <p14:tracePt t="55702" x="9459913" y="5143500"/>
          <p14:tracePt t="55707" x="9469438" y="5153025"/>
          <p14:tracePt t="55711" x="9478963" y="5164138"/>
          <p14:tracePt t="55714" x="9490075" y="5183188"/>
          <p14:tracePt t="55718" x="9499600" y="5194300"/>
          <p14:tracePt t="55724" x="9499600" y="5203825"/>
          <p14:tracePt t="55726" x="9509125" y="5213350"/>
          <p14:tracePt t="55730" x="9529763" y="5233988"/>
          <p14:tracePt t="55734" x="9539288" y="5264150"/>
          <p14:tracePt t="55740" x="9550400" y="5284788"/>
          <p14:tracePt t="55742" x="9559925" y="5294313"/>
          <p14:tracePt t="55746" x="9580563" y="5314950"/>
          <p14:tracePt t="55750" x="9599613" y="5345113"/>
          <p14:tracePt t="55758" x="9620250" y="5384800"/>
          <p14:tracePt t="55762" x="9640888" y="5405438"/>
          <p14:tracePt t="55766" x="9640888" y="5426075"/>
          <p14:tracePt t="55770" x="9650413" y="5426075"/>
          <p14:tracePt t="55775" x="9680575" y="5456238"/>
          <p14:tracePt t="55778" x="9691688" y="5476875"/>
          <p14:tracePt t="55782" x="9691688" y="5486400"/>
          <p14:tracePt t="55786" x="9701213" y="5495925"/>
          <p14:tracePt t="55791" x="9701213" y="5507038"/>
          <p14:tracePt t="55794" x="9701213" y="5516563"/>
          <p14:tracePt t="55798" x="9721850" y="5537200"/>
          <p14:tracePt t="55802" x="9721850" y="5556250"/>
          <p14:tracePt t="55810" x="9731375" y="5576888"/>
          <p14:tracePt t="55814" x="9731375" y="5588000"/>
          <p14:tracePt t="55818" x="9731375" y="5597525"/>
          <p14:tracePt t="55824" x="9731375" y="5607050"/>
          <p14:tracePt t="55826" x="9731375" y="5627688"/>
          <p14:tracePt t="55834" x="9731375" y="5648325"/>
          <p14:tracePt t="55842" x="9731375" y="5657850"/>
          <p14:tracePt t="55843" x="9731375" y="5667375"/>
          <p14:tracePt t="55846" x="9731375" y="5678488"/>
          <p14:tracePt t="55850" x="9731375" y="5688013"/>
          <p14:tracePt t="55859" x="9721850" y="5708650"/>
          <p14:tracePt t="55862" x="9710738" y="5718175"/>
          <p14:tracePt t="55866" x="9701213" y="5718175"/>
          <p14:tracePt t="55870" x="9691688" y="5718175"/>
          <p14:tracePt t="55875" x="9680575" y="5718175"/>
          <p14:tracePt t="55878" x="9650413" y="5718175"/>
          <p14:tracePt t="55882" x="9640888" y="5738813"/>
          <p14:tracePt t="55886" x="9610725" y="5738813"/>
          <p14:tracePt t="55891" x="9599613" y="5738813"/>
          <p14:tracePt t="55894" x="9580563" y="5738813"/>
          <p14:tracePt t="55898" x="9550400" y="5738813"/>
          <p14:tracePt t="55902" x="9529763" y="5738813"/>
          <p14:tracePt t="55908" x="9499600" y="5738813"/>
          <p14:tracePt t="55910" x="9469438" y="5738813"/>
          <p14:tracePt t="55914" x="9448800" y="5738813"/>
          <p14:tracePt t="55918" x="9418638" y="5738813"/>
          <p14:tracePt t="55924" x="9398000" y="5748338"/>
          <p14:tracePt t="55938" x="9328150" y="5759450"/>
          <p14:tracePt t="55939" x="9318625" y="5759450"/>
          <p14:tracePt t="55943" x="9297988" y="5759450"/>
          <p14:tracePt t="55946" x="9288463" y="5759450"/>
          <p14:tracePt t="55950" x="9277350" y="5759450"/>
          <p14:tracePt t="55958" x="9247188" y="5778500"/>
          <p14:tracePt t="55962" x="9237663" y="5778500"/>
          <p14:tracePt t="55966" x="9226550" y="5778500"/>
          <p14:tracePt t="55970" x="9207500" y="5778500"/>
          <p14:tracePt t="55974" x="9196388" y="5778500"/>
          <p14:tracePt t="55982" x="9177338" y="5778500"/>
          <p14:tracePt t="55990" x="9166225" y="5778500"/>
          <p14:tracePt t="55998" x="9147175" y="5778500"/>
          <p14:tracePt t="56008" x="9136063" y="5778500"/>
          <p14:tracePt t="56010" x="9117013" y="5778500"/>
          <p14:tracePt t="56014" x="9105900" y="5778500"/>
          <p14:tracePt t="56018" x="9096375" y="5778500"/>
          <p14:tracePt t="56024" x="9085263" y="5778500"/>
          <p14:tracePt t="56030" x="9055100" y="5759450"/>
          <p14:tracePt t="56034" x="9045575" y="5748338"/>
          <p14:tracePt t="56040" x="9024938" y="5748338"/>
          <p14:tracePt t="56042" x="9024938" y="5738813"/>
          <p14:tracePt t="56046" x="9005888" y="5727700"/>
          <p14:tracePt t="56050" x="8994775" y="5727700"/>
          <p14:tracePt t="56057" x="8985250" y="5727700"/>
          <p14:tracePt t="56058" x="8964613" y="5708650"/>
          <p14:tracePt t="56062" x="8955088" y="5697538"/>
          <p14:tracePt t="56066" x="8945563" y="5697538"/>
          <p14:tracePt t="56070" x="8904288" y="5657850"/>
          <p14:tracePt t="56075" x="8883650" y="5657850"/>
          <p14:tracePt t="56078" x="8864600" y="5627688"/>
          <p14:tracePt t="56082" x="8843963" y="5627688"/>
          <p14:tracePt t="56086" x="8823325" y="5618163"/>
          <p14:tracePt t="56090" x="8804275" y="5607050"/>
          <p14:tracePt t="56094" x="8783638" y="5588000"/>
          <p14:tracePt t="56098" x="8753475" y="5576888"/>
          <p14:tracePt t="56102" x="8732838" y="5546725"/>
          <p14:tracePt t="56108" x="8723313" y="5537200"/>
          <p14:tracePt t="56110" x="8702675" y="5516563"/>
          <p14:tracePt t="56114" x="8693150" y="5507038"/>
          <p14:tracePt t="56118" x="8672513" y="5486400"/>
          <p14:tracePt t="56124" x="8651875" y="5465763"/>
          <p14:tracePt t="56128" x="8642350" y="5456238"/>
          <p14:tracePt t="56132" x="8612188" y="5435600"/>
          <p14:tracePt t="56136" x="8602663" y="5416550"/>
          <p14:tracePt t="56141" x="8582025" y="5384800"/>
          <p14:tracePt t="56144" x="8572500" y="5365750"/>
          <p14:tracePt t="56148" x="8551863" y="5335588"/>
          <p14:tracePt t="56152" x="8531225" y="5305425"/>
          <p14:tracePt t="56158" x="8510588" y="5284788"/>
          <p14:tracePt t="56160" x="8510588" y="5254625"/>
          <p14:tracePt t="56164" x="8480425" y="5213350"/>
          <p14:tracePt t="56168" x="8461375" y="5194300"/>
          <p14:tracePt t="56173" x="8440738" y="5164138"/>
          <p14:tracePt t="56176" x="8440738" y="5143500"/>
          <p14:tracePt t="56180" x="8431213" y="5103813"/>
          <p14:tracePt t="56184" x="8410575" y="5073650"/>
          <p14:tracePt t="56190" x="8410575" y="5053013"/>
          <p14:tracePt t="56192" x="8389938" y="5022850"/>
          <p14:tracePt t="56196" x="8389938" y="5002213"/>
          <p14:tracePt t="56200" x="8380413" y="4962525"/>
          <p14:tracePt t="56207" x="8380413" y="4932363"/>
          <p14:tracePt t="56208" x="8359775" y="4911725"/>
          <p14:tracePt t="56216" x="8350250" y="4891088"/>
          <p14:tracePt t="56224" x="8350250" y="4851400"/>
          <p14:tracePt t="56228" x="8350250" y="4840288"/>
          <p14:tracePt t="56232" x="8350250" y="4830763"/>
          <p14:tracePt t="56236" x="8350250" y="4800600"/>
          <p14:tracePt t="56244" x="8350250" y="4791075"/>
          <p14:tracePt t="56248" x="8350250" y="4779963"/>
          <p14:tracePt t="56252" x="8350250" y="4770438"/>
          <p14:tracePt t="56257" x="8350250" y="4760913"/>
          <p14:tracePt t="56264" x="8350250" y="4740275"/>
          <p14:tracePt t="56268" x="8350250" y="4730750"/>
          <p14:tracePt t="56280" x="8359775" y="4730750"/>
          <p14:tracePt t="56291" x="8369300" y="4730750"/>
          <p14:tracePt t="56292" x="8380413" y="4730750"/>
          <p14:tracePt t="56296" x="8389938" y="4730750"/>
          <p14:tracePt t="56301" x="8410575" y="4730750"/>
          <p14:tracePt t="56307" x="8420100" y="4730750"/>
          <p14:tracePt t="56308" x="8450263" y="4730750"/>
          <p14:tracePt t="56312" x="8461375" y="4730750"/>
          <p14:tracePt t="56316" x="8491538" y="4730750"/>
          <p14:tracePt t="56323" x="8521700" y="4730750"/>
          <p14:tracePt t="56324" x="8540750" y="4730750"/>
          <p14:tracePt t="56328" x="8572500" y="4730750"/>
          <p14:tracePt t="56332" x="8602663" y="4730750"/>
          <p14:tracePt t="56336" x="8672513" y="4749800"/>
          <p14:tracePt t="56341" x="8682038" y="4760913"/>
          <p14:tracePt t="56344" x="8712200" y="4779963"/>
          <p14:tracePt t="56348" x="8732838" y="4791075"/>
          <p14:tracePt t="56352" x="8753475" y="4791075"/>
          <p14:tracePt t="56357" x="8793163" y="4800600"/>
          <p14:tracePt t="56360" x="8843963" y="4821238"/>
          <p14:tracePt t="56364" x="8894763" y="4840288"/>
          <p14:tracePt t="56368" x="8945563" y="4860925"/>
          <p14:tracePt t="56374" x="8975725" y="4860925"/>
          <p14:tracePt t="56376" x="9024938" y="4881563"/>
          <p14:tracePt t="56380" x="9055100" y="4902200"/>
          <p14:tracePt t="56384" x="9085263" y="4921250"/>
          <p14:tracePt t="56390" x="9105900" y="4932363"/>
          <p14:tracePt t="56392" x="9126538" y="4951413"/>
          <p14:tracePt t="56396" x="9126538" y="4962525"/>
          <p14:tracePt t="56400" x="9156700" y="4992688"/>
          <p14:tracePt t="56408" x="9207500" y="5041900"/>
          <p14:tracePt t="56412" x="9237663" y="5062538"/>
          <p14:tracePt t="56416" x="9247188" y="5083175"/>
          <p14:tracePt t="56423" x="9267825" y="5113338"/>
          <p14:tracePt t="56424" x="9288463" y="5143500"/>
          <p14:tracePt t="56428" x="9318625" y="5173663"/>
          <p14:tracePt t="56432" x="9348788" y="5213350"/>
          <p14:tracePt t="56436" x="9358313" y="5233988"/>
          <p14:tracePt t="56440" x="9398000" y="5264150"/>
          <p14:tracePt t="56444" x="9409113" y="5284788"/>
          <p14:tracePt t="56448" x="9439275" y="5324475"/>
          <p14:tracePt t="56452" x="9459913" y="5354638"/>
          <p14:tracePt t="56457" x="9478963" y="5375275"/>
          <p14:tracePt t="56461" x="9490075" y="5495925"/>
          <p14:tracePt t="56464" x="9509125" y="5576888"/>
          <p14:tracePt t="56468" x="9520238" y="5648325"/>
          <p14:tracePt t="56475" x="9529763" y="5708650"/>
          <p14:tracePt t="56476" x="9539288" y="5748338"/>
          <p14:tracePt t="56480" x="9539288" y="5808663"/>
          <p14:tracePt t="56484" x="9539288" y="5849938"/>
          <p14:tracePt t="56490" x="9539288" y="5899150"/>
          <p14:tracePt t="56492" x="9539288" y="5961063"/>
          <p14:tracePt t="56496" x="9539288" y="5970588"/>
          <p14:tracePt t="56500" x="9539288" y="5991225"/>
          <p14:tracePt t="56506" x="9529763" y="6021388"/>
          <p14:tracePt t="56508" x="9520238" y="6061075"/>
          <p14:tracePt t="56512" x="9509125" y="6102350"/>
          <p14:tracePt t="56516" x="9478963" y="6132513"/>
          <p14:tracePt t="56524" x="9448800" y="6192838"/>
          <p14:tracePt t="56528" x="9448800" y="6202363"/>
          <p14:tracePt t="56532" x="9418638" y="6232525"/>
          <p14:tracePt t="56536" x="9398000" y="6253163"/>
          <p14:tracePt t="56540" x="9378950" y="6283325"/>
          <p14:tracePt t="56544" x="9358313" y="6292850"/>
          <p14:tracePt t="56548" x="9337675" y="6303963"/>
          <p14:tracePt t="56552" x="9318625" y="6313488"/>
          <p14:tracePt t="56556" x="9307513" y="6313488"/>
          <p14:tracePt t="56560" x="9277350" y="6313488"/>
          <p14:tracePt t="56564" x="9247188" y="6313488"/>
          <p14:tracePt t="56568" x="9226550" y="6313488"/>
          <p14:tracePt t="56574" x="9217025" y="6313488"/>
          <p14:tracePt t="56577" x="9207500" y="6313488"/>
          <p14:tracePt t="56580" x="9196388" y="6313488"/>
          <p14:tracePt t="56584" x="9166225" y="6313488"/>
          <p14:tracePt t="56591" x="9136063" y="6313488"/>
          <p14:tracePt t="56592" x="9105900" y="6313488"/>
          <p14:tracePt t="56596" x="9096375" y="6313488"/>
          <p14:tracePt t="56600" x="9075738" y="6303963"/>
          <p14:tracePt t="56607" x="9045575" y="6292850"/>
          <p14:tracePt t="56608" x="9005888" y="6273800"/>
          <p14:tracePt t="56612" x="8975725" y="6262688"/>
          <p14:tracePt t="56616" x="8964613" y="6262688"/>
          <p14:tracePt t="56620" x="8934450" y="6242050"/>
          <p14:tracePt t="56625" x="8904288" y="6232525"/>
          <p14:tracePt t="56628" x="8883650" y="6211888"/>
          <p14:tracePt t="56632" x="8853488" y="6211888"/>
          <p14:tracePt t="56637" x="8834438" y="6202363"/>
          <p14:tracePt t="56641" x="8804275" y="6181725"/>
          <p14:tracePt t="56645" x="8774113" y="6172200"/>
          <p14:tracePt t="56648" x="8742363" y="6172200"/>
          <p14:tracePt t="56652" x="8712200" y="6162675"/>
          <p14:tracePt t="56657" x="8693150" y="6151563"/>
          <p14:tracePt t="56660" x="8662988" y="6151563"/>
          <p14:tracePt t="56664" x="8632825" y="6151563"/>
          <p14:tracePt t="56668" x="8612188" y="6142038"/>
          <p14:tracePt t="56674" x="8582025" y="6142038"/>
          <p14:tracePt t="56676" x="8561388" y="6142038"/>
          <p14:tracePt t="56680" x="8531225" y="6121400"/>
          <p14:tracePt t="56684" x="8501063" y="6121400"/>
          <p14:tracePt t="56691" x="8480425" y="6121400"/>
          <p14:tracePt t="56692" x="8450263" y="6121400"/>
          <p14:tracePt t="56696" x="8420100" y="6111875"/>
          <p14:tracePt t="56700" x="8389938" y="6111875"/>
          <p14:tracePt t="56707" x="8359775" y="6102350"/>
          <p14:tracePt t="56709" x="8339138" y="6091238"/>
          <p14:tracePt t="56712" x="8308975" y="6070600"/>
          <p14:tracePt t="56716" x="8289925" y="6070600"/>
          <p14:tracePt t="56724" x="8229600" y="6040438"/>
          <p14:tracePt t="56728" x="8208963" y="6021388"/>
          <p14:tracePt t="56732" x="8178800" y="5991225"/>
          <p14:tracePt t="56736" x="8148638" y="5961063"/>
          <p14:tracePt t="56741" x="8118475" y="5930900"/>
          <p14:tracePt t="56744" x="8077200" y="5889625"/>
          <p14:tracePt t="56748" x="8058150" y="5868988"/>
          <p14:tracePt t="56752" x="8026400" y="5808663"/>
          <p14:tracePt t="56756" x="7996238" y="5748338"/>
          <p14:tracePt t="56760" x="7966075" y="5688013"/>
          <p14:tracePt t="56764" x="7947025" y="5627688"/>
          <p14:tracePt t="56768" x="7926388" y="5576888"/>
          <p14:tracePt t="56773" x="7905750" y="5507038"/>
          <p14:tracePt t="56776" x="7896225" y="5446713"/>
          <p14:tracePt t="56780" x="7886700" y="5384800"/>
          <p14:tracePt t="56784" x="7886700" y="5324475"/>
          <p14:tracePt t="56791" x="7886700" y="5275263"/>
          <p14:tracePt t="56792" x="7886700" y="5224463"/>
          <p14:tracePt t="56797" x="7886700" y="5183188"/>
          <p14:tracePt t="56800" x="7896225" y="5153025"/>
          <p14:tracePt t="56807" x="7916863" y="5103813"/>
          <p14:tracePt t="56808" x="7926388" y="5092700"/>
          <p14:tracePt t="56812" x="7956550" y="5053013"/>
          <p14:tracePt t="56816" x="7966075" y="5022850"/>
          <p14:tracePt t="56824" x="8037513" y="4941888"/>
          <p14:tracePt t="56828" x="8067675" y="4911725"/>
          <p14:tracePt t="56832" x="8118475" y="4870450"/>
          <p14:tracePt t="56836" x="8178800" y="4830763"/>
          <p14:tracePt t="56841" x="8229600" y="4800600"/>
          <p14:tracePt t="56844" x="8299450" y="4749800"/>
          <p14:tracePt t="56848" x="8359775" y="4719638"/>
          <p14:tracePt t="56852" x="8431213" y="4699000"/>
          <p14:tracePt t="56857" x="8531225" y="4668838"/>
          <p14:tracePt t="56860" x="8632825" y="4649788"/>
          <p14:tracePt t="56864" x="8742363" y="4629150"/>
          <p14:tracePt t="56868" x="8864600" y="4608513"/>
          <p14:tracePt t="56872" x="9005888" y="4578350"/>
          <p14:tracePt t="56876" x="9177338" y="4559300"/>
          <p14:tracePt t="56880" x="9358313" y="4527550"/>
          <p14:tracePt t="56884" x="9539288" y="4508500"/>
          <p14:tracePt t="56889" x="9710738" y="4478338"/>
          <p14:tracePt t="56892" x="9932988" y="4437063"/>
          <p14:tracePt t="56896" x="10347325" y="4418013"/>
          <p14:tracePt t="56907" x="11142663" y="4387850"/>
          <p14:tracePt t="56908" x="11506200" y="4367213"/>
          <p14:tracePt t="56912" x="11888788" y="4367213"/>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14D43-1DF6-4F8C-ABFC-830CA2D731EF}"/>
              </a:ext>
            </a:extLst>
          </p:cNvPr>
          <p:cNvSpPr>
            <a:spLocks noGrp="1"/>
          </p:cNvSpPr>
          <p:nvPr>
            <p:ph type="title"/>
          </p:nvPr>
        </p:nvSpPr>
        <p:spPr>
          <a:xfrm>
            <a:off x="810000" y="447188"/>
            <a:ext cx="10571998" cy="970450"/>
          </a:xfrm>
        </p:spPr>
        <p:txBody>
          <a:bodyPr>
            <a:normAutofit/>
          </a:bodyPr>
          <a:lstStyle/>
          <a:p>
            <a:r>
              <a:rPr lang="en-US" dirty="0"/>
              <a:t>Conclusion</a:t>
            </a:r>
          </a:p>
        </p:txBody>
      </p:sp>
      <p:graphicFrame>
        <p:nvGraphicFramePr>
          <p:cNvPr id="5" name="Content Placeholder 2">
            <a:extLst>
              <a:ext uri="{FF2B5EF4-FFF2-40B4-BE49-F238E27FC236}">
                <a16:creationId xmlns:a16="http://schemas.microsoft.com/office/drawing/2014/main" id="{519445A3-5F3A-40D6-B4FB-5A518E5DFFAA}"/>
              </a:ext>
            </a:extLst>
          </p:cNvPr>
          <p:cNvGraphicFramePr>
            <a:graphicFrameLocks noGrp="1"/>
          </p:cNvGraphicFramePr>
          <p:nvPr>
            <p:ph idx="1"/>
            <p:extLst>
              <p:ext uri="{D42A27DB-BD31-4B8C-83A1-F6EECF244321}">
                <p14:modId xmlns:p14="http://schemas.microsoft.com/office/powerpoint/2010/main" val="4133009815"/>
              </p:ext>
            </p:extLst>
          </p:nvPr>
        </p:nvGraphicFramePr>
        <p:xfrm>
          <a:off x="819149" y="2548647"/>
          <a:ext cx="7578401" cy="331081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Picture 5" descr="Icon&#10;&#10;Description automatically generated">
            <a:extLst>
              <a:ext uri="{FF2B5EF4-FFF2-40B4-BE49-F238E27FC236}">
                <a16:creationId xmlns:a16="http://schemas.microsoft.com/office/drawing/2014/main" id="{F98F0985-61AF-42E5-8F60-0CD92603B37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15736" y="4066911"/>
            <a:ext cx="1657276" cy="1657276"/>
          </a:xfrm>
          <a:prstGeom prst="rect">
            <a:avLst/>
          </a:prstGeom>
        </p:spPr>
      </p:pic>
      <p:pic>
        <p:nvPicPr>
          <p:cNvPr id="8" name="Picture 7" descr="Background pattern, icon&#10;&#10;Description automatically generated with medium confidence">
            <a:extLst>
              <a:ext uri="{FF2B5EF4-FFF2-40B4-BE49-F238E27FC236}">
                <a16:creationId xmlns:a16="http://schemas.microsoft.com/office/drawing/2014/main" id="{7CB9A94D-34BC-4475-8254-2923AC53A9F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09524" y="2035710"/>
            <a:ext cx="1351516" cy="1997345"/>
          </a:xfrm>
          <a:prstGeom prst="rect">
            <a:avLst/>
          </a:prstGeom>
        </p:spPr>
      </p:pic>
      <p:pic>
        <p:nvPicPr>
          <p:cNvPr id="4" name="Picture 3">
            <a:extLst>
              <a:ext uri="{FF2B5EF4-FFF2-40B4-BE49-F238E27FC236}">
                <a16:creationId xmlns:a16="http://schemas.microsoft.com/office/drawing/2014/main" id="{02D697AA-731E-4D9A-ADEA-227DAF00342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34938" y="2306972"/>
            <a:ext cx="2085045" cy="1759939"/>
          </a:xfrm>
          <a:prstGeom prst="rect">
            <a:avLst/>
          </a:prstGeom>
        </p:spPr>
      </p:pic>
      <p:pic>
        <p:nvPicPr>
          <p:cNvPr id="11" name="Picture 10" descr="Background pattern&#10;&#10;Description automatically generated">
            <a:extLst>
              <a:ext uri="{FF2B5EF4-FFF2-40B4-BE49-F238E27FC236}">
                <a16:creationId xmlns:a16="http://schemas.microsoft.com/office/drawing/2014/main" id="{0E10B962-30B3-4FAA-9C38-955E7941CD6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4582281">
            <a:off x="10669832" y="2359038"/>
            <a:ext cx="417363" cy="1350690"/>
          </a:xfrm>
          <a:prstGeom prst="rect">
            <a:avLst/>
          </a:prstGeom>
        </p:spPr>
      </p:pic>
      <p:pic>
        <p:nvPicPr>
          <p:cNvPr id="22" name="Video 21">
            <a:hlinkClick r:id="" action="ppaction://media"/>
            <a:extLst>
              <a:ext uri="{FF2B5EF4-FFF2-40B4-BE49-F238E27FC236}">
                <a16:creationId xmlns:a16="http://schemas.microsoft.com/office/drawing/2014/main" id="{3CD157C8-E748-4767-9429-C5E2FB18D6E4}"/>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14"/>
          <a:stretch>
            <a:fillRect/>
          </a:stretch>
        </p:blipFill>
        <p:spPr>
          <a:xfrm>
            <a:off x="9906000" y="5143500"/>
            <a:ext cx="2285999" cy="1714500"/>
          </a:xfrm>
          <a:prstGeom prst="rect">
            <a:avLst/>
          </a:prstGeom>
        </p:spPr>
      </p:pic>
    </p:spTree>
    <p:custDataLst>
      <p:tags r:id="rId1"/>
    </p:custDataLst>
    <p:extLst>
      <p:ext uri="{BB962C8B-B14F-4D97-AF65-F5344CB8AC3E}">
        <p14:creationId xmlns:p14="http://schemas.microsoft.com/office/powerpoint/2010/main" val="681737528"/>
      </p:ext>
    </p:extLst>
  </p:cSld>
  <p:clrMapOvr>
    <a:masterClrMapping/>
  </p:clrMapOvr>
  <mc:AlternateContent xmlns:mc="http://schemas.openxmlformats.org/markup-compatibility/2006">
    <mc:Choice xmlns:p14="http://schemas.microsoft.com/office/powerpoint/2010/main" Requires="p14">
      <p:transition spd="slow" p14:dur="2000" advTm="99618"/>
    </mc:Choice>
    <mc:Fallback>
      <p:transition spd="slow" advTm="996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22"/>
                </p:tgtEl>
              </p:cMediaNode>
            </p:video>
            <p:seq concurrent="1" nextAc="seek">
              <p:cTn id="21" restart="whenNotActive" fill="hold" evtFilter="cancelBubble" nodeType="interactiveSeq">
                <p:stCondLst>
                  <p:cond evt="onClick" delay="0">
                    <p:tgtEl>
                      <p:spTgt spid="22"/>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22"/>
                                        </p:tgtEl>
                                      </p:cBhvr>
                                    </p:cmd>
                                  </p:childTnLst>
                                </p:cTn>
                              </p:par>
                            </p:childTnLst>
                          </p:cTn>
                        </p:par>
                      </p:childTnLst>
                    </p:cTn>
                  </p:par>
                </p:childTnLst>
              </p:cTn>
              <p:nextCondLst>
                <p:cond evt="onClick" delay="0">
                  <p:tgtEl>
                    <p:spTgt spid="22"/>
                  </p:tgtEl>
                </p:cond>
              </p:nextCondLst>
            </p:seq>
          </p:childTnLst>
        </p:cTn>
      </p:par>
    </p:tnLst>
  </p:timing>
  <p:extLst>
    <p:ext uri="{3A86A75C-4F4B-4683-9AE1-C65F6400EC91}">
      <p14:laserTraceLst xmlns:p14="http://schemas.microsoft.com/office/powerpoint/2010/main">
        <p14:tracePtLst>
          <p14:tracePt t="5464" x="3498850" y="6737350"/>
          <p14:tracePt t="5468" x="3549650" y="6635750"/>
          <p14:tracePt t="5471" x="3600450" y="6545263"/>
          <p14:tracePt t="5475" x="3660775" y="6464300"/>
          <p14:tracePt t="5480" x="3711575" y="6373813"/>
          <p14:tracePt t="5483" x="3751263" y="6303963"/>
          <p14:tracePt t="5487" x="3790950" y="6223000"/>
          <p14:tracePt t="5491" x="3852863" y="6151563"/>
          <p14:tracePt t="5495" x="3892550" y="6091238"/>
          <p14:tracePt t="5499" x="3932238" y="6040438"/>
          <p14:tracePt t="5503" x="3943350" y="6030913"/>
          <p14:tracePt t="5507" x="3952875" y="6010275"/>
          <p14:tracePt t="5511" x="3962400" y="6010275"/>
          <p14:tracePt t="5516" x="3973513" y="6000750"/>
          <p14:tracePt t="5519" x="3983038" y="5991225"/>
          <p14:tracePt t="5611" x="3973513" y="5980113"/>
          <p14:tracePt t="5615" x="3962400" y="5980113"/>
          <p14:tracePt t="5620" x="3943350" y="5980113"/>
          <p14:tracePt t="5623" x="3902075" y="5980113"/>
          <p14:tracePt t="5628" x="3883025" y="5980113"/>
          <p14:tracePt t="5632" x="3832225" y="5970588"/>
          <p14:tracePt t="5635" x="3781425" y="5970588"/>
          <p14:tracePt t="5639" x="3711575" y="5970588"/>
          <p14:tracePt t="5644" x="3651250" y="5970588"/>
          <p14:tracePt t="5648" x="3579813" y="5970588"/>
          <p14:tracePt t="5652" x="3509963" y="5970588"/>
          <p14:tracePt t="5655" x="3438525" y="5970588"/>
          <p14:tracePt t="5660" x="3387725" y="5970588"/>
          <p14:tracePt t="5664" x="3348038" y="5970588"/>
          <p14:tracePt t="5667" x="3308350" y="5970588"/>
          <p14:tracePt t="5671" x="3278188" y="5970588"/>
          <p14:tracePt t="5675" x="3257550" y="5970588"/>
          <p14:tracePt t="5679" x="3246438" y="5970588"/>
          <p14:tracePt t="5684" x="3236913" y="5970588"/>
          <p14:tracePt t="5687" x="3227388" y="5970588"/>
          <p14:tracePt t="5691" x="3216275" y="5970588"/>
          <p14:tracePt t="5696" x="3197225" y="5970588"/>
          <p14:tracePt t="5700" x="3186113" y="5970588"/>
          <p14:tracePt t="5704" x="3167063" y="5970588"/>
          <p14:tracePt t="5707" x="3146425" y="5970588"/>
          <p14:tracePt t="5712" x="3116263" y="5970588"/>
          <p14:tracePt t="5715" x="3095625" y="5970588"/>
          <p14:tracePt t="5719" x="3074988" y="5970588"/>
          <p14:tracePt t="5724" x="3044825" y="5970588"/>
          <p14:tracePt t="5728" x="3014663" y="5970588"/>
          <p14:tracePt t="5732" x="2995613" y="5970588"/>
          <p14:tracePt t="5735" x="2965450" y="5970588"/>
          <p14:tracePt t="5739" x="2944813" y="5970588"/>
          <p14:tracePt t="5744" x="2914650" y="5970588"/>
          <p14:tracePt t="5748" x="2813050" y="5970588"/>
          <p14:tracePt t="5751" x="2713038" y="5970588"/>
          <p14:tracePt t="5755" x="2611438" y="5970588"/>
          <p14:tracePt t="5760" x="2520950" y="5970588"/>
          <p14:tracePt t="5764" x="2430463" y="5970588"/>
          <p14:tracePt t="5768" x="2328863" y="5970588"/>
          <p14:tracePt t="5771" x="2238375" y="5970588"/>
          <p14:tracePt t="5776" x="2147888" y="5970588"/>
          <p14:tracePt t="5780" x="2066925" y="5970588"/>
          <p14:tracePt t="5784" x="1985963" y="5961063"/>
          <p14:tracePt t="5787" x="1916113" y="5961063"/>
          <p14:tracePt t="5792" x="1855788" y="5961063"/>
          <p14:tracePt t="5796" x="1814513" y="5961063"/>
          <p14:tracePt t="5800" x="1774825" y="5961063"/>
          <p14:tracePt t="5803" x="1744663" y="5961063"/>
          <p14:tracePt t="5807" x="1735138" y="5961063"/>
          <p14:tracePt t="5811" x="1724025" y="5961063"/>
          <p14:tracePt t="5816" x="1704975" y="5961063"/>
          <p14:tracePt t="5820" x="1684338" y="5961063"/>
          <p14:tracePt t="5828" x="1663700" y="5961063"/>
          <p14:tracePt t="5832" x="1654175" y="5961063"/>
          <p14:tracePt t="5835" x="1643063" y="5961063"/>
          <p14:tracePt t="5839" x="1624013" y="5961063"/>
          <p14:tracePt t="5844" x="1612900" y="5961063"/>
          <p14:tracePt t="5848" x="1593850" y="5961063"/>
          <p14:tracePt t="5851" x="1573213" y="5961063"/>
          <p14:tracePt t="5856" x="1552575" y="5961063"/>
          <p14:tracePt t="5861" x="1522413" y="5961063"/>
          <p14:tracePt t="5864" x="1503363" y="5961063"/>
          <p14:tracePt t="5867" x="1471613" y="5961063"/>
          <p14:tracePt t="5871" x="1452563" y="5961063"/>
          <p14:tracePt t="5875" x="1422400" y="5961063"/>
          <p14:tracePt t="5879" x="1392238" y="5961063"/>
          <p14:tracePt t="5883" x="1371600" y="5961063"/>
          <p14:tracePt t="5887" x="1341438" y="5961063"/>
          <p14:tracePt t="5891" x="1320800" y="5961063"/>
          <p14:tracePt t="5896" x="1290638" y="5961063"/>
          <p14:tracePt t="5899" x="1169988" y="5961063"/>
          <p14:tracePt t="5903" x="1160463" y="5961063"/>
          <p14:tracePt t="5907" x="1128713" y="5961063"/>
          <p14:tracePt t="5911" x="1109663" y="5970588"/>
          <p14:tracePt t="5964" x="1119188" y="5970588"/>
          <p14:tracePt t="5972" x="1128713" y="5970588"/>
          <p14:tracePt t="5976" x="1139825" y="5970588"/>
          <p14:tracePt t="5980" x="1149350" y="5970588"/>
          <p14:tracePt t="5983" x="1169988" y="5980113"/>
          <p14:tracePt t="5987" x="1179513" y="5980113"/>
          <p14:tracePt t="5991" x="1200150" y="5980113"/>
          <p14:tracePt t="5995" x="1220788" y="5980113"/>
          <p14:tracePt t="6000" x="1230313" y="5980113"/>
          <p14:tracePt t="6004" x="1250950" y="5980113"/>
          <p14:tracePt t="6007" x="1260475" y="5980113"/>
          <p14:tracePt t="6011" x="1270000" y="5980113"/>
          <p14:tracePt t="6016" x="1290638" y="5980113"/>
          <p14:tracePt t="6020" x="1320800" y="5980113"/>
          <p14:tracePt t="6024" x="1331913" y="5961063"/>
          <p14:tracePt t="6027" x="1362075" y="5961063"/>
          <p14:tracePt t="6032" x="1392238" y="5949950"/>
          <p14:tracePt t="6035" x="1422400" y="5940425"/>
          <p14:tracePt t="6039" x="1452563" y="5930900"/>
          <p14:tracePt t="6044" x="1471613" y="5919788"/>
          <p14:tracePt t="6047" x="1503363" y="5919788"/>
          <p14:tracePt t="6051" x="1533525" y="5899150"/>
          <p14:tracePt t="6055" x="1552575" y="5889625"/>
          <p14:tracePt t="6060" x="1582738" y="5889625"/>
          <p14:tracePt t="6064" x="1612900" y="5868988"/>
          <p14:tracePt t="6067" x="1643063" y="5859463"/>
          <p14:tracePt t="6071" x="1673225" y="5838825"/>
          <p14:tracePt t="6075" x="1693863" y="5829300"/>
          <p14:tracePt t="6079" x="1724025" y="5819775"/>
          <p14:tracePt t="6083" x="1754188" y="5808663"/>
          <p14:tracePt t="6087" x="1784350" y="5808663"/>
          <p14:tracePt t="6091" x="1814513" y="5789613"/>
          <p14:tracePt t="6095" x="1835150" y="5778500"/>
          <p14:tracePt t="6099" x="1865313" y="5759450"/>
          <p14:tracePt t="6103" x="1885950" y="5748338"/>
          <p14:tracePt t="6107" x="1925638" y="5738813"/>
          <p14:tracePt t="6111" x="1955800" y="5708650"/>
          <p14:tracePt t="6117" x="1976438" y="5708650"/>
          <p14:tracePt t="6121" x="2016125" y="5678488"/>
          <p14:tracePt t="6125" x="2036763" y="5657850"/>
          <p14:tracePt t="6129" x="2066925" y="5627688"/>
          <p14:tracePt t="6133" x="2108200" y="5588000"/>
          <p14:tracePt t="6137" x="2219325" y="5567363"/>
          <p14:tracePt t="6144" x="2289175" y="5537200"/>
          <p14:tracePt t="6145" x="2349500" y="5516563"/>
          <p14:tracePt t="6149" x="2409825" y="5486400"/>
          <p14:tracePt t="6153" x="2451100" y="5446713"/>
          <p14:tracePt t="6157" x="2490788" y="5426075"/>
          <p14:tracePt t="6161" x="2541588" y="5395913"/>
          <p14:tracePt t="6165" x="2581275" y="5365750"/>
          <p14:tracePt t="6170" x="2611438" y="5345113"/>
          <p14:tracePt t="6173" x="2641600" y="5314950"/>
          <p14:tracePt t="6177" x="2652713" y="5314950"/>
          <p14:tracePt t="6182" x="2692400" y="5275263"/>
          <p14:tracePt t="6186" x="2701925" y="5264150"/>
          <p14:tracePt t="6189" x="2722563" y="5245100"/>
          <p14:tracePt t="6194" x="2732088" y="5213350"/>
          <p14:tracePt t="6197" x="2752725" y="5194300"/>
          <p14:tracePt t="6201" x="2763838" y="5173663"/>
          <p14:tracePt t="6205" x="2782888" y="5153025"/>
          <p14:tracePt t="6210" x="2794000" y="5122863"/>
          <p14:tracePt t="6214" x="2824163" y="5092700"/>
          <p14:tracePt t="6217" x="2833688" y="5062538"/>
          <p14:tracePt t="6221" x="2843213" y="5053013"/>
          <p14:tracePt t="6225" x="2854325" y="5032375"/>
          <p14:tracePt t="6229" x="2873375" y="5002213"/>
          <p14:tracePt t="6233" x="2894013" y="4972050"/>
          <p14:tracePt t="6237" x="2894013" y="4962525"/>
          <p14:tracePt t="6241" x="2914650" y="4941888"/>
          <p14:tracePt t="6245" x="2914650" y="4921250"/>
          <p14:tracePt t="6249" x="2935288" y="4891088"/>
          <p14:tracePt t="6253" x="2954338" y="4860925"/>
          <p14:tracePt t="6257" x="2954338" y="4851400"/>
          <p14:tracePt t="6261" x="2974975" y="4821238"/>
          <p14:tracePt t="6265" x="2984500" y="4779963"/>
          <p14:tracePt t="6270" x="2995613" y="4760913"/>
          <p14:tracePt t="6273" x="3014663" y="4730750"/>
          <p14:tracePt t="6277" x="3014663" y="4710113"/>
          <p14:tracePt t="6281" x="3025775" y="4679950"/>
          <p14:tracePt t="6285" x="3044825" y="4649788"/>
          <p14:tracePt t="6289" x="3044825" y="4619625"/>
          <p14:tracePt t="6294" x="3055938" y="4598988"/>
          <p14:tracePt t="6297" x="3055938" y="4578350"/>
          <p14:tracePt t="6301" x="3055938" y="4548188"/>
          <p14:tracePt t="6305" x="3074988" y="4527550"/>
          <p14:tracePt t="6310" x="3074988" y="4518025"/>
          <p14:tracePt t="6314" x="3074988" y="4487863"/>
          <p14:tracePt t="6317" x="3074988" y="4467225"/>
          <p14:tracePt t="6321" x="3074988" y="4437063"/>
          <p14:tracePt t="6326" x="3086100" y="4427538"/>
          <p14:tracePt t="6330" x="3086100" y="4406900"/>
          <p14:tracePt t="6333" x="3095625" y="4376738"/>
          <p14:tracePt t="6338" x="3106738" y="4346575"/>
          <p14:tracePt t="6342" x="3116263" y="4316413"/>
          <p14:tracePt t="6345" x="3116263" y="4295775"/>
          <p14:tracePt t="6350" x="3136900" y="4286250"/>
          <p14:tracePt t="6353" x="3136900" y="4265613"/>
          <p14:tracePt t="6357" x="3136900" y="4246563"/>
          <p14:tracePt t="6362" x="3146425" y="4225925"/>
          <p14:tracePt t="6369" x="3146425" y="4205288"/>
          <p14:tracePt t="6373" x="3167063" y="4175125"/>
          <p14:tracePt t="6377" x="3167063" y="4165600"/>
          <p14:tracePt t="6382" x="3167063" y="4135438"/>
          <p14:tracePt t="6385" x="3167063" y="4124325"/>
          <p14:tracePt t="6389" x="3167063" y="4105275"/>
          <p14:tracePt t="6394" x="3167063" y="4075113"/>
          <p14:tracePt t="6398" x="3167063" y="4054475"/>
          <p14:tracePt t="6401" x="3167063" y="4024313"/>
          <p14:tracePt t="6405" x="3167063" y="3994150"/>
          <p14:tracePt t="6411" x="3167063" y="3963988"/>
          <p14:tracePt t="6414" x="3167063" y="3943350"/>
          <p14:tracePt t="6417" x="3136900" y="3913188"/>
          <p14:tracePt t="6421" x="3125788" y="3883025"/>
          <p14:tracePt t="6427" x="3125788" y="3862388"/>
          <p14:tracePt t="6433" x="3125788" y="3841750"/>
          <p14:tracePt t="6438" x="3125788" y="3832225"/>
          <p14:tracePt t="6441" x="3095625" y="3802063"/>
          <p14:tracePt t="6445" x="3074988" y="3781425"/>
          <p14:tracePt t="6449" x="3074988" y="3771900"/>
          <p14:tracePt t="6453" x="3065463" y="3762375"/>
          <p14:tracePt t="6457" x="3055938" y="3751263"/>
          <p14:tracePt t="6461" x="3035300" y="3721100"/>
          <p14:tracePt t="6465" x="3035300" y="3711575"/>
          <p14:tracePt t="6469" x="3014663" y="3702050"/>
          <p14:tracePt t="6473" x="3005138" y="3670300"/>
          <p14:tracePt t="6477" x="2995613" y="3660775"/>
          <p14:tracePt t="6482" x="2984500" y="3640138"/>
          <p14:tracePt t="6485" x="2974975" y="3621088"/>
          <p14:tracePt t="6490" x="2965450" y="3590925"/>
          <p14:tracePt t="6493" x="2954338" y="3570288"/>
          <p14:tracePt t="6497" x="2944813" y="3549650"/>
          <p14:tracePt t="6502" x="2944813" y="3530600"/>
          <p14:tracePt t="6506" x="2924175" y="3509963"/>
          <p14:tracePt t="6510" x="2914650" y="3479800"/>
          <p14:tracePt t="6514" x="2894013" y="3449638"/>
          <p14:tracePt t="6518" x="2884488" y="3419475"/>
          <p14:tracePt t="6521" x="2873375" y="3398838"/>
          <p14:tracePt t="6527" x="2854325" y="3359150"/>
          <p14:tracePt t="6529" x="2833688" y="3327400"/>
          <p14:tracePt t="6534" x="2813050" y="3308350"/>
          <p14:tracePt t="6537" x="2782888" y="3267075"/>
          <p14:tracePt t="6542" x="2773363" y="3248025"/>
          <p14:tracePt t="6546" x="2743200" y="3217863"/>
          <p14:tracePt t="6550" x="2701925" y="3176588"/>
          <p14:tracePt t="6553" x="2682875" y="3155950"/>
          <p14:tracePt t="6557" x="2641600" y="3116263"/>
          <p14:tracePt t="6562" x="2622550" y="3095625"/>
          <p14:tracePt t="6565" x="2581275" y="3055938"/>
          <p14:tracePt t="6569" x="2560638" y="3025775"/>
          <p14:tracePt t="6573" x="2541588" y="3005138"/>
          <p14:tracePt t="6577" x="2530475" y="2965450"/>
          <p14:tracePt t="6582" x="2511425" y="2944813"/>
          <p14:tracePt t="6585" x="2500313" y="2914650"/>
          <p14:tracePt t="6589" x="2481263" y="2894013"/>
          <p14:tracePt t="6593" x="2460625" y="2874963"/>
          <p14:tracePt t="6598" x="2439988" y="2854325"/>
          <p14:tracePt t="6601" x="2420938" y="2833688"/>
          <p14:tracePt t="6605" x="2400300" y="2813050"/>
          <p14:tracePt t="6610" x="2379663" y="2794000"/>
          <p14:tracePt t="6614" x="2349500" y="2773363"/>
          <p14:tracePt t="6617" x="2319338" y="2752725"/>
          <p14:tracePt t="6621" x="2298700" y="2733675"/>
          <p14:tracePt t="6627" x="2268538" y="2722563"/>
          <p14:tracePt t="6629" x="2228850" y="2703513"/>
          <p14:tracePt t="6633" x="2208213" y="2692400"/>
          <p14:tracePt t="6637" x="2097088" y="2682875"/>
          <p14:tracePt t="6642" x="2016125" y="2682875"/>
          <p14:tracePt t="6646" x="1936750" y="2673350"/>
          <p14:tracePt t="6650" x="1855788" y="2662238"/>
          <p14:tracePt t="6653" x="1784350" y="2662238"/>
          <p14:tracePt t="6657" x="1704975" y="2662238"/>
          <p14:tracePt t="6662" x="1643063" y="2662238"/>
          <p14:tracePt t="6666" x="1573213" y="2662238"/>
          <p14:tracePt t="6670" x="1492250" y="2662238"/>
          <p14:tracePt t="6674" x="1431925" y="2662238"/>
          <p14:tracePt t="6678" x="1381125" y="2662238"/>
          <p14:tracePt t="6682" x="1341438" y="2662238"/>
          <p14:tracePt t="6685" x="1311275" y="2662238"/>
          <p14:tracePt t="6689" x="1260475" y="2682875"/>
          <p14:tracePt t="6693" x="1250950" y="2703513"/>
          <p14:tracePt t="6697" x="1209675" y="2733675"/>
          <p14:tracePt t="6701" x="1200150" y="2743200"/>
          <p14:tracePt t="6705" x="1169988" y="2763838"/>
          <p14:tracePt t="6710" x="1149350" y="2794000"/>
          <p14:tracePt t="6714" x="1139825" y="2813050"/>
          <p14:tracePt t="6717" x="1128713" y="2844800"/>
          <p14:tracePt t="6721" x="1119188" y="2854325"/>
          <p14:tracePt t="6727" x="1109663" y="2884488"/>
          <p14:tracePt t="6730" x="1089025" y="2924175"/>
          <p14:tracePt t="6734" x="1068388" y="2944813"/>
          <p14:tracePt t="6738" x="1068388" y="2974975"/>
          <p14:tracePt t="6742" x="1058863" y="2995613"/>
          <p14:tracePt t="6746" x="1049338" y="3025775"/>
          <p14:tracePt t="6749" x="1038225" y="3055938"/>
          <p14:tracePt t="6754" x="1019175" y="3076575"/>
          <p14:tracePt t="6757" x="998538" y="3116263"/>
          <p14:tracePt t="6762" x="989013" y="3136900"/>
          <p14:tracePt t="6766" x="968375" y="3167063"/>
          <p14:tracePt t="6769" x="947738" y="3267075"/>
          <p14:tracePt t="6773" x="927100" y="3338513"/>
          <p14:tracePt t="6777" x="908050" y="3398838"/>
          <p14:tracePt t="6782" x="887413" y="3438525"/>
          <p14:tracePt t="6786" x="866775" y="3509963"/>
          <p14:tracePt t="6790" x="857250" y="3570288"/>
          <p14:tracePt t="6793" x="836613" y="3630613"/>
          <p14:tracePt t="6798" x="817563" y="3702050"/>
          <p14:tracePt t="6802" x="796925" y="3751263"/>
          <p14:tracePt t="6806" x="785813" y="3822700"/>
          <p14:tracePt t="6810" x="776288" y="3892550"/>
          <p14:tracePt t="6814" x="766763" y="3963988"/>
          <p14:tracePt t="6817" x="755650" y="4024313"/>
          <p14:tracePt t="6822" x="736600" y="4075113"/>
          <p14:tracePt t="6827" x="715963" y="4135438"/>
          <p14:tracePt t="6830" x="706438" y="4205288"/>
          <p14:tracePt t="6833" x="695325" y="4265613"/>
          <p14:tracePt t="6837" x="685800" y="4337050"/>
          <p14:tracePt t="6842" x="685800" y="4397375"/>
          <p14:tracePt t="6846" x="676275" y="4457700"/>
          <p14:tracePt t="6849" x="665163" y="4527550"/>
          <p14:tracePt t="6853" x="665163" y="4568825"/>
          <p14:tracePt t="6857" x="655638" y="4629150"/>
          <p14:tracePt t="6862" x="646113" y="4668838"/>
          <p14:tracePt t="6865" x="646113" y="4710113"/>
          <p14:tracePt t="6869" x="646113" y="4760913"/>
          <p14:tracePt t="6873" x="646113" y="4810125"/>
          <p14:tracePt t="6878" x="646113" y="4851400"/>
          <p14:tracePt t="6881" x="646113" y="4891088"/>
          <p14:tracePt t="6885" x="646113" y="4921250"/>
          <p14:tracePt t="6889" x="646113" y="4951413"/>
          <p14:tracePt t="6893" x="646113" y="4981575"/>
          <p14:tracePt t="6897" x="646113" y="5022850"/>
          <p14:tracePt t="6901" x="646113" y="5032375"/>
          <p14:tracePt t="6905" x="646113" y="5053013"/>
          <p14:tracePt t="6910" x="635000" y="5083175"/>
          <p14:tracePt t="6913" x="635000" y="5103813"/>
          <p14:tracePt t="6917" x="635000" y="5122863"/>
          <p14:tracePt t="6922" x="635000" y="5153025"/>
          <p14:tracePt t="6927" x="635000" y="5183188"/>
          <p14:tracePt t="6929" x="635000" y="5194300"/>
          <p14:tracePt t="6933" x="635000" y="5203825"/>
          <p14:tracePt t="6937" x="635000" y="5224463"/>
          <p14:tracePt t="6942" x="635000" y="5254625"/>
          <p14:tracePt t="6945" x="635000" y="5275263"/>
          <p14:tracePt t="6949" x="635000" y="5294313"/>
          <p14:tracePt t="6953" x="635000" y="5324475"/>
          <p14:tracePt t="6957" x="635000" y="5345113"/>
          <p14:tracePt t="6961" x="635000" y="5375275"/>
          <p14:tracePt t="6965" x="635000" y="5395913"/>
          <p14:tracePt t="6970" x="635000" y="5416550"/>
          <p14:tracePt t="6973" x="635000" y="5435600"/>
          <p14:tracePt t="6977" x="635000" y="5456238"/>
          <p14:tracePt t="6982" x="635000" y="5476875"/>
          <p14:tracePt t="6986" x="635000" y="5495925"/>
          <p14:tracePt t="6990" x="635000" y="5526088"/>
          <p14:tracePt t="6993" x="635000" y="5546725"/>
          <p14:tracePt t="7001" x="655638" y="5576888"/>
          <p14:tracePt t="7005" x="665163" y="5597525"/>
          <p14:tracePt t="7009" x="685800" y="5607050"/>
          <p14:tracePt t="7013" x="695325" y="5627688"/>
          <p14:tracePt t="7017" x="715963" y="5648325"/>
          <p14:tracePt t="7021" x="725488" y="5667375"/>
          <p14:tracePt t="7026" x="736600" y="5678488"/>
          <p14:tracePt t="7029" x="755650" y="5697538"/>
          <p14:tracePt t="7033" x="766763" y="5708650"/>
          <p14:tracePt t="7037" x="796925" y="5738813"/>
          <p14:tracePt t="7043" x="806450" y="5748338"/>
          <p14:tracePt t="7045" x="817563" y="5759450"/>
          <p14:tracePt t="7049" x="847725" y="5768975"/>
          <p14:tracePt t="7053" x="847725" y="5778500"/>
          <p14:tracePt t="7057" x="877888" y="5778500"/>
          <p14:tracePt t="7062" x="896938" y="5789613"/>
          <p14:tracePt t="7066" x="908050" y="5789613"/>
          <p14:tracePt t="7069" x="927100" y="5789613"/>
          <p14:tracePt t="7073" x="947738" y="5808663"/>
          <p14:tracePt t="7077" x="977900" y="5808663"/>
          <p14:tracePt t="7081" x="998538" y="5819775"/>
          <p14:tracePt t="7085" x="1019175" y="5819775"/>
          <p14:tracePt t="7089" x="1038225" y="5819775"/>
          <p14:tracePt t="7093" x="1049338" y="5819775"/>
          <p14:tracePt t="7098" x="1079500" y="5819775"/>
          <p14:tracePt t="7101" x="1119188" y="5829300"/>
          <p14:tracePt t="7105" x="1139825" y="5838825"/>
          <p14:tracePt t="7109" x="1169988" y="5838825"/>
          <p14:tracePt t="7114" x="1200150" y="5838825"/>
          <p14:tracePt t="7117" x="1220788" y="5838825"/>
          <p14:tracePt t="7121" x="1250950" y="5838825"/>
          <p14:tracePt t="7126" x="1270000" y="5849938"/>
          <p14:tracePt t="7130" x="1300163" y="5849938"/>
          <p14:tracePt t="7134" x="1320800" y="5849938"/>
          <p14:tracePt t="7138" x="1350963" y="5849938"/>
          <p14:tracePt t="7143" x="1381125" y="5849938"/>
          <p14:tracePt t="7146" x="1471613" y="5849938"/>
          <p14:tracePt t="7150" x="1552575" y="5849938"/>
          <p14:tracePt t="7153" x="1612900" y="5849938"/>
          <p14:tracePt t="7158" x="1673225" y="5849938"/>
          <p14:tracePt t="7162" x="1714500" y="5849938"/>
          <p14:tracePt t="7165" x="1744663" y="5849938"/>
          <p14:tracePt t="7169" x="1784350" y="5849938"/>
          <p14:tracePt t="7173" x="1835150" y="5849938"/>
          <p14:tracePt t="7178" x="1876425" y="5849938"/>
          <p14:tracePt t="7181" x="1906588" y="5849938"/>
          <p14:tracePt t="7185" x="1936750" y="5849938"/>
          <p14:tracePt t="7189" x="1955800" y="5849938"/>
          <p14:tracePt t="7198" x="1985963" y="5838825"/>
          <p14:tracePt t="7201" x="1997075" y="5838825"/>
          <p14:tracePt t="7205" x="2016125" y="5838825"/>
          <p14:tracePt t="7209" x="2027238" y="5829300"/>
          <p14:tracePt t="7214" x="2047875" y="5829300"/>
          <p14:tracePt t="7217" x="2066925" y="5808663"/>
          <p14:tracePt t="7221" x="2097088" y="5799138"/>
          <p14:tracePt t="7226" x="2108200" y="5789613"/>
          <p14:tracePt t="7230" x="2117725" y="5778500"/>
          <p14:tracePt t="7233" x="2138363" y="5778500"/>
          <p14:tracePt t="7237" x="2147888" y="5759450"/>
          <p14:tracePt t="7242" x="2178050" y="5748338"/>
          <p14:tracePt t="7246" x="2187575" y="5738813"/>
          <p14:tracePt t="7249" x="2198688" y="5727700"/>
          <p14:tracePt t="7253" x="2219325" y="5708650"/>
          <p14:tracePt t="7257" x="2238375" y="5697538"/>
          <p14:tracePt t="7261" x="2268538" y="5678488"/>
          <p14:tracePt t="7265" x="2279650" y="5667375"/>
          <p14:tracePt t="7270" x="2289175" y="5667375"/>
          <p14:tracePt t="7273" x="2298700" y="5648325"/>
          <p14:tracePt t="7277" x="2339975" y="5637213"/>
          <p14:tracePt t="7282" x="2339975" y="5627688"/>
          <p14:tracePt t="7286" x="2339975" y="5618163"/>
          <p14:tracePt t="7289" x="2359025" y="5597525"/>
          <p14:tracePt t="7293" x="2370138" y="5588000"/>
          <p14:tracePt t="7297" x="2379663" y="5588000"/>
          <p14:tracePt t="7301" x="2390775" y="5567363"/>
          <p14:tracePt t="7305" x="2400300" y="5567363"/>
          <p14:tracePt t="7309" x="2420938" y="5556250"/>
          <p14:tracePt t="7317" x="2430463" y="5546725"/>
          <p14:tracePt t="7321" x="2439988" y="5537200"/>
          <p14:tracePt t="7326" x="2451100" y="5526088"/>
          <p14:tracePt t="7330" x="2460625" y="5516563"/>
          <p14:tracePt t="7350" x="2470150" y="5516563"/>
          <p14:tracePt t="7353" x="2481263" y="5516563"/>
          <p14:tracePt t="7606" x="2490788" y="5507038"/>
          <p14:tracePt t="7614" x="2500313" y="5507038"/>
          <p14:tracePt t="7617" x="2511425" y="5507038"/>
          <p14:tracePt t="10542" x="2520950" y="5507038"/>
          <p14:tracePt t="10546" x="2551113" y="5507038"/>
          <p14:tracePt t="10550" x="2571750" y="5507038"/>
          <p14:tracePt t="10554" x="2592388" y="5507038"/>
          <p14:tracePt t="10566" x="2611438" y="5526088"/>
          <p14:tracePt t="10570" x="2622550" y="5526088"/>
          <p14:tracePt t="10574" x="2632075" y="5526088"/>
          <p14:tracePt t="10582" x="2641600" y="5537200"/>
          <p14:tracePt t="10586" x="2662238" y="5537200"/>
          <p14:tracePt t="10589" x="2671763" y="5546725"/>
          <p14:tracePt t="10594" x="2682875" y="5546725"/>
          <p14:tracePt t="10606" x="2692400" y="5546725"/>
          <p14:tracePt t="10610" x="2701925" y="5546725"/>
          <p14:tracePt t="10613" x="2713038" y="5546725"/>
          <p14:tracePt t="10622" x="2732088" y="5567363"/>
          <p14:tracePt t="10626" x="2743200" y="5567363"/>
          <p14:tracePt t="10630" x="2763838" y="5576888"/>
          <p14:tracePt t="10634" x="2794000" y="5576888"/>
          <p14:tracePt t="10642" x="2824163" y="5588000"/>
          <p14:tracePt t="10646" x="2843213" y="5588000"/>
          <p14:tracePt t="10650" x="2873375" y="5607050"/>
          <p14:tracePt t="10654" x="2914650" y="5627688"/>
          <p14:tracePt t="10658" x="2935288" y="5627688"/>
          <p14:tracePt t="10662" x="2965450" y="5637213"/>
          <p14:tracePt t="10665" x="2984500" y="5637213"/>
          <p14:tracePt t="10669" x="3014663" y="5648325"/>
          <p14:tracePt t="10673" x="3055938" y="5678488"/>
          <p14:tracePt t="10678" x="3074988" y="5678488"/>
          <p14:tracePt t="10681" x="3106738" y="5678488"/>
          <p14:tracePt t="10685" x="3125788" y="5688013"/>
          <p14:tracePt t="10690" x="3155950" y="5688013"/>
          <p14:tracePt t="10694" x="3186113" y="5708650"/>
          <p14:tracePt t="10697" x="3206750" y="5708650"/>
          <p14:tracePt t="10701" x="3227388" y="5708650"/>
          <p14:tracePt t="10705" x="3246438" y="5718175"/>
          <p14:tracePt t="10710" x="3278188" y="5718175"/>
          <p14:tracePt t="10713" x="3287713" y="5718175"/>
          <p14:tracePt t="10717" x="3308350" y="5727700"/>
          <p14:tracePt t="10722" x="3317875" y="5727700"/>
          <p14:tracePt t="10726" x="3327400" y="5727700"/>
          <p14:tracePt t="10729" x="3338513" y="5727700"/>
          <p14:tracePt t="10733" x="3357563" y="5727700"/>
          <p14:tracePt t="10739" x="3368675" y="5727700"/>
          <p14:tracePt t="10741" x="3378200" y="5727700"/>
          <p14:tracePt t="10745" x="3387725" y="5727700"/>
          <p14:tracePt t="10749" x="3408363" y="5748338"/>
          <p14:tracePt t="10758" x="3417888" y="5748338"/>
          <p14:tracePt t="10761" x="3429000" y="5748338"/>
          <p14:tracePt t="10765" x="3438525" y="5748338"/>
          <p14:tracePt t="10774" x="3459163" y="5748338"/>
          <p14:tracePt t="10782" x="3468688" y="5748338"/>
          <p14:tracePt t="10785" x="3479800" y="5748338"/>
          <p14:tracePt t="10789" x="3489325" y="5748338"/>
          <p14:tracePt t="10794" x="3498850" y="5748338"/>
          <p14:tracePt t="10797" x="3529013" y="5748338"/>
          <p14:tracePt t="10805" x="3540125" y="5748338"/>
          <p14:tracePt t="10810" x="3559175" y="5748338"/>
          <p14:tracePt t="10813" x="3579813" y="5748338"/>
          <p14:tracePt t="10817" x="3589338" y="5748338"/>
          <p14:tracePt t="10822" x="3609975" y="5748338"/>
          <p14:tracePt t="10826" x="3630613" y="5748338"/>
          <p14:tracePt t="10829" x="3660775" y="5748338"/>
          <p14:tracePt t="10833" x="3690938" y="5748338"/>
          <p14:tracePt t="10838" x="3700463" y="5748338"/>
          <p14:tracePt t="10842" x="3721100" y="5748338"/>
          <p14:tracePt t="10845" x="3730625" y="5748338"/>
          <p14:tracePt t="10849" x="3741738" y="5748338"/>
          <p14:tracePt t="10854" x="3771900" y="5748338"/>
          <p14:tracePt t="10857" x="3781425" y="5748338"/>
          <p14:tracePt t="10861" x="3790950" y="5748338"/>
          <p14:tracePt t="10865" x="3802063" y="5748338"/>
          <p14:tracePt t="11430" x="3811588" y="5748338"/>
          <p14:tracePt t="11434" x="3822700" y="5748338"/>
          <p14:tracePt t="11438" x="3841750" y="5748338"/>
          <p14:tracePt t="11446" x="3852863" y="5748338"/>
          <p14:tracePt t="11449" x="3862388" y="5748338"/>
          <p14:tracePt t="11454" x="3871913" y="5748338"/>
          <p14:tracePt t="11458" x="3892550" y="5748338"/>
          <p14:tracePt t="11461" x="3913188" y="5748338"/>
          <p14:tracePt t="11466" x="3922713" y="5748338"/>
          <p14:tracePt t="11470" x="3943350" y="5748338"/>
          <p14:tracePt t="11473" x="3973513" y="5748338"/>
          <p14:tracePt t="11478" x="4003675" y="5748338"/>
          <p14:tracePt t="11481" x="4024313" y="5748338"/>
          <p14:tracePt t="11485" x="4054475" y="5748338"/>
          <p14:tracePt t="11489" x="4084638" y="5748338"/>
          <p14:tracePt t="11493" x="4103688" y="5748338"/>
          <p14:tracePt t="11497" x="4133850" y="5748338"/>
          <p14:tracePt t="11501" x="4154488" y="5748338"/>
          <p14:tracePt t="11505" x="4184650" y="5748338"/>
          <p14:tracePt t="11509" x="4214813" y="5748338"/>
          <p14:tracePt t="11513" x="4244975" y="5748338"/>
          <p14:tracePt t="11517" x="4275138" y="5748338"/>
          <p14:tracePt t="11522" x="4295775" y="5748338"/>
          <p14:tracePt t="11525" x="4325938" y="5748338"/>
          <p14:tracePt t="11529" x="4356100" y="5748338"/>
          <p14:tracePt t="11533" x="4376738" y="5748338"/>
          <p14:tracePt t="11538" x="4406900" y="5748338"/>
          <p14:tracePt t="11542" x="4427538" y="5748338"/>
          <p14:tracePt t="11545" x="4457700" y="5748338"/>
          <p14:tracePt t="11549" x="4476750" y="5748338"/>
          <p14:tracePt t="11554" x="4508500" y="5738813"/>
          <p14:tracePt t="11558" x="4548188" y="5718175"/>
          <p14:tracePt t="11561" x="4568825" y="5718175"/>
          <p14:tracePt t="11565" x="4598988" y="5718175"/>
          <p14:tracePt t="11571" x="4629150" y="5697538"/>
          <p14:tracePt t="11574" x="4648200" y="5697538"/>
          <p14:tracePt t="11577" x="4678363" y="5688013"/>
          <p14:tracePt t="11581" x="4699000" y="5667375"/>
          <p14:tracePt t="11586" x="4729163" y="5667375"/>
          <p14:tracePt t="11590" x="4759325" y="5657850"/>
          <p14:tracePt t="11594" x="4789488" y="5637213"/>
          <p14:tracePt t="11597" x="4819650" y="5627688"/>
          <p14:tracePt t="11602" x="4840288" y="5627688"/>
          <p14:tracePt t="11605" x="4870450" y="5618163"/>
          <p14:tracePt t="11610" x="4900613" y="5607050"/>
          <p14:tracePt t="11614" x="4930775" y="5597525"/>
          <p14:tracePt t="11617" x="4960938" y="5588000"/>
          <p14:tracePt t="11621" x="4981575" y="5576888"/>
          <p14:tracePt t="11626" x="5011738" y="5567363"/>
          <p14:tracePt t="11629" x="5041900" y="5546725"/>
          <p14:tracePt t="11633" x="5062538" y="5546725"/>
          <p14:tracePt t="11637" x="5092700" y="5537200"/>
          <p14:tracePt t="11642" x="5122863" y="5526088"/>
          <p14:tracePt t="11646" x="5153025" y="5526088"/>
          <p14:tracePt t="11650" x="5183188" y="5526088"/>
          <p14:tracePt t="11654" x="5203825" y="5516563"/>
          <p14:tracePt t="11658" x="5233988" y="5507038"/>
          <p14:tracePt t="11661" x="5254625" y="5495925"/>
          <p14:tracePt t="11666" x="5273675" y="5495925"/>
          <p14:tracePt t="11671" x="5294313" y="5495925"/>
          <p14:tracePt t="11674" x="5303838" y="5486400"/>
          <p14:tracePt t="11678" x="5314950" y="5486400"/>
          <p14:tracePt t="11685" x="5324475" y="5476875"/>
          <p14:tracePt t="11691" x="5354638" y="5465763"/>
          <p14:tracePt t="11693" x="5354638" y="5456238"/>
          <p14:tracePt t="11698" x="5384800" y="5446713"/>
          <p14:tracePt t="11701" x="5395913" y="5435600"/>
          <p14:tracePt t="11706" x="5426075" y="5416550"/>
          <p14:tracePt t="11712" x="5445125" y="5405438"/>
          <p14:tracePt t="11715" x="5465763" y="5384800"/>
          <p14:tracePt t="11721" x="5495925" y="5375275"/>
          <p14:tracePt t="11724" x="5526088" y="5354638"/>
          <p14:tracePt t="11727" x="5556250" y="5324475"/>
          <p14:tracePt t="11731" x="5586413" y="5294313"/>
          <p14:tracePt t="11736" x="5616575" y="5284788"/>
          <p14:tracePt t="11740" x="5646738" y="5254625"/>
          <p14:tracePt t="11744" x="5667375" y="5233988"/>
          <p14:tracePt t="11747" x="5707063" y="5203825"/>
          <p14:tracePt t="11751" x="5737225" y="5194300"/>
          <p14:tracePt t="11755" x="5757863" y="5173663"/>
          <p14:tracePt t="11760" x="5799138" y="5153025"/>
          <p14:tracePt t="11763" x="5818188" y="5122863"/>
          <p14:tracePt t="11768" x="5848350" y="5113338"/>
          <p14:tracePt t="11771" x="5889625" y="5083175"/>
          <p14:tracePt t="11776" x="5908675" y="5073650"/>
          <p14:tracePt t="11780" x="5940425" y="5032375"/>
          <p14:tracePt t="11783" x="5970588" y="5022850"/>
          <p14:tracePt t="11787" x="6019800" y="5002213"/>
          <p14:tracePt t="11792" x="6030913" y="4981575"/>
          <p14:tracePt t="11795" x="6049963" y="4951413"/>
          <p14:tracePt t="11799" x="6061075" y="4941888"/>
          <p14:tracePt t="11804" x="6061075" y="4932363"/>
          <p14:tracePt t="11809" x="6061075" y="4902200"/>
          <p14:tracePt t="11811" x="6080125" y="4881563"/>
          <p14:tracePt t="11815" x="6091238" y="4860925"/>
          <p14:tracePt t="11820" x="6100763" y="4840288"/>
          <p14:tracePt t="11824" x="6111875" y="4810125"/>
          <p14:tracePt t="11827" x="6121400" y="4779963"/>
          <p14:tracePt t="11831" x="6130925" y="4749800"/>
          <p14:tracePt t="11836" x="6142038" y="4730750"/>
          <p14:tracePt t="11840" x="6151563" y="4699000"/>
          <p14:tracePt t="11844" x="6172200" y="4668838"/>
          <p14:tracePt t="11847" x="6181725" y="4638675"/>
          <p14:tracePt t="11851" x="6181725" y="4608513"/>
          <p14:tracePt t="11855" x="6202363" y="4589463"/>
          <p14:tracePt t="11860" x="6202363" y="4559300"/>
          <p14:tracePt t="11863" x="6211888" y="4538663"/>
          <p14:tracePt t="11867" x="6232525" y="4508500"/>
          <p14:tracePt t="11871" x="6232525" y="4478338"/>
          <p14:tracePt t="11876" x="6232525" y="4457700"/>
          <p14:tracePt t="11879" x="6232525" y="4427538"/>
          <p14:tracePt t="11884" x="6232525" y="4397375"/>
          <p14:tracePt t="11887" x="6232525" y="4306888"/>
          <p14:tracePt t="11892" x="6232525" y="4246563"/>
          <p14:tracePt t="11896" x="6232525" y="4184650"/>
          <p14:tracePt t="11900" x="6221413" y="4114800"/>
          <p14:tracePt t="11904" x="6211888" y="4075113"/>
          <p14:tracePt t="11908" x="6181725" y="4003675"/>
          <p14:tracePt t="11912" x="6151563" y="3943350"/>
          <p14:tracePt t="11916" x="6121400" y="3883025"/>
          <p14:tracePt t="11921" x="6091238" y="3822700"/>
          <p14:tracePt t="11923" x="6049963" y="3751263"/>
          <p14:tracePt t="11937" x="5949950" y="3570288"/>
          <p14:tracePt t="11940" x="5899150" y="3509963"/>
          <p14:tracePt t="11944" x="5859463" y="3449638"/>
          <p14:tracePt t="11948" x="5829300" y="3398838"/>
          <p14:tracePt t="11952" x="5799138" y="3359150"/>
          <p14:tracePt t="11955" x="5778500" y="3348038"/>
          <p14:tracePt t="11960" x="5748338" y="3317875"/>
          <p14:tracePt t="11964" x="5707063" y="3278188"/>
          <p14:tracePt t="11968" x="5707063" y="3267075"/>
          <p14:tracePt t="11971" x="5676900" y="3248025"/>
          <p14:tracePt t="11976" x="5657850" y="3217863"/>
          <p14:tracePt t="11979" x="5646738" y="3197225"/>
          <p14:tracePt t="11984" x="5627688" y="3176588"/>
          <p14:tracePt t="11987" x="5607050" y="3167063"/>
          <p14:tracePt t="11992" x="5576888" y="3136900"/>
          <p14:tracePt t="11996" x="5567363" y="3125788"/>
          <p14:tracePt t="12000" x="5526088" y="3086100"/>
          <p14:tracePt t="12004" x="5505450" y="3065463"/>
          <p14:tracePt t="12008" x="5486400" y="3046413"/>
          <p14:tracePt t="12012" x="5445125" y="3005138"/>
          <p14:tracePt t="12016" x="5426075" y="2984500"/>
          <p14:tracePt t="12020" x="5384800" y="2944813"/>
          <p14:tracePt t="12024" x="5345113" y="2914650"/>
          <p14:tracePt t="12028" x="5324475" y="2884488"/>
          <p14:tracePt t="12032" x="5284788" y="2854325"/>
          <p14:tracePt t="12036" x="5203825" y="2782888"/>
          <p14:tracePt t="12039" x="5113338" y="2722563"/>
          <p14:tracePt t="12045" x="5041900" y="2662238"/>
          <p14:tracePt t="12047" x="4991100" y="2632075"/>
          <p14:tracePt t="12051" x="4921250" y="2571750"/>
          <p14:tracePt t="12056" x="4849813" y="2520950"/>
          <p14:tracePt t="12060" x="4789488" y="2481263"/>
          <p14:tracePt t="12064" x="4719638" y="2430463"/>
          <p14:tracePt t="12068" x="4659313" y="2390775"/>
          <p14:tracePt t="12071" x="4587875" y="2339975"/>
          <p14:tracePt t="12076" x="4538663" y="2309813"/>
          <p14:tracePt t="12079" x="4476750" y="2268538"/>
          <p14:tracePt t="12083" x="4427538" y="2228850"/>
          <p14:tracePt t="12087" x="4397375" y="2208213"/>
          <p14:tracePt t="12092" x="4356100" y="2189163"/>
          <p14:tracePt t="12095" x="4325938" y="2168525"/>
          <p14:tracePt t="12099" x="4316413" y="2159000"/>
          <p14:tracePt t="12103" x="4286250" y="2159000"/>
          <p14:tracePt t="12108" x="4265613" y="2138363"/>
          <p14:tracePt t="12111" x="4256088" y="2138363"/>
          <p14:tracePt t="12115" x="4244975" y="2138363"/>
          <p14:tracePt t="12120" x="4235450" y="2127250"/>
          <p14:tracePt t="12124" x="4225925" y="2127250"/>
          <p14:tracePt t="12127" x="4214813" y="2127250"/>
          <p14:tracePt t="12131" x="4195763" y="2127250"/>
          <p14:tracePt t="12136" x="4184650" y="2127250"/>
          <p14:tracePt t="12140" x="4165600" y="2127250"/>
          <p14:tracePt t="12143" x="4133850" y="2127250"/>
          <p14:tracePt t="12147" x="4114800" y="2127250"/>
          <p14:tracePt t="12152" x="4084638" y="2127250"/>
          <p14:tracePt t="12156" x="4054475" y="2127250"/>
          <p14:tracePt t="12159" x="3994150" y="2159000"/>
          <p14:tracePt t="12163" x="3932238" y="2178050"/>
          <p14:tracePt t="12167" x="3862388" y="2198688"/>
          <p14:tracePt t="12172" x="3781425" y="2228850"/>
          <p14:tracePt t="12175" x="3681413" y="2268538"/>
          <p14:tracePt t="12179" x="3570288" y="2319338"/>
          <p14:tracePt t="12183" x="3468688" y="2360613"/>
          <p14:tracePt t="12187" x="3368675" y="2400300"/>
          <p14:tracePt t="12191" x="3287713" y="2430463"/>
          <p14:tracePt t="12195" x="3216275" y="2460625"/>
          <p14:tracePt t="12199" x="3155950" y="2490788"/>
          <p14:tracePt t="12203" x="3095625" y="2511425"/>
          <p14:tracePt t="12207" x="3055938" y="2541588"/>
          <p14:tracePt t="12211" x="3035300" y="2562225"/>
          <p14:tracePt t="12215" x="2995613" y="2562225"/>
          <p14:tracePt t="12220" x="2984500" y="2581275"/>
          <p14:tracePt t="12224" x="2974975" y="2601913"/>
          <p14:tracePt t="12228" x="2954338" y="2611438"/>
          <p14:tracePt t="12231" x="2954338" y="2622550"/>
          <p14:tracePt t="12237" x="2944813" y="2641600"/>
          <p14:tracePt t="12240" x="2935288" y="2662238"/>
          <p14:tracePt t="12244" x="2924175" y="2682875"/>
          <p14:tracePt t="12248" x="2924175" y="2703513"/>
          <p14:tracePt t="12252" x="2914650" y="2722563"/>
          <p14:tracePt t="12256" x="2914650" y="2752725"/>
          <p14:tracePt t="12260" x="2914650" y="2782888"/>
          <p14:tracePt t="12263" x="2914650" y="2803525"/>
          <p14:tracePt t="12268" x="2914650" y="2833688"/>
          <p14:tracePt t="12272" x="2914650" y="2863850"/>
          <p14:tracePt t="12275" x="2914650" y="2884488"/>
          <p14:tracePt t="12279" x="2914650" y="2914650"/>
          <p14:tracePt t="12283" x="2914650" y="2935288"/>
          <p14:tracePt t="12287" x="2914650" y="2965450"/>
          <p14:tracePt t="12291" x="2914650" y="2995613"/>
          <p14:tracePt t="12296" x="2914650" y="3016250"/>
          <p14:tracePt t="12299" x="2914650" y="3136900"/>
          <p14:tracePt t="12303" x="2914650" y="3217863"/>
          <p14:tracePt t="12308" x="2914650" y="3287713"/>
          <p14:tracePt t="12311" x="2914650" y="3338513"/>
          <p14:tracePt t="12315" x="2914650" y="3398838"/>
          <p14:tracePt t="12320" x="2914650" y="3449638"/>
          <p14:tracePt t="12324" x="2914650" y="3489325"/>
          <p14:tracePt t="12327" x="2903538" y="3560763"/>
          <p14:tracePt t="12331" x="2884488" y="3609975"/>
          <p14:tracePt t="12336" x="2873375" y="3660775"/>
          <p14:tracePt t="12340" x="2873375" y="3721100"/>
          <p14:tracePt t="12343" x="2873375" y="3771900"/>
          <p14:tracePt t="12347" x="2863850" y="3832225"/>
          <p14:tracePt t="12352" x="2843213" y="3873500"/>
          <p14:tracePt t="12356" x="2833688" y="3913188"/>
          <p14:tracePt t="12359" x="2824163" y="3973513"/>
          <p14:tracePt t="12363" x="2813050" y="4024313"/>
          <p14:tracePt t="12367" x="2794000" y="4064000"/>
          <p14:tracePt t="12372" x="2773363" y="4124325"/>
          <p14:tracePt t="12376" x="2763838" y="4175125"/>
          <p14:tracePt t="12379" x="2752725" y="4235450"/>
          <p14:tracePt t="12383" x="2732088" y="4286250"/>
          <p14:tracePt t="12387" x="2722563" y="4337050"/>
          <p14:tracePt t="12391" x="2722563" y="4406900"/>
          <p14:tracePt t="12395" x="2722563" y="4457700"/>
          <p14:tracePt t="12399" x="2722563" y="4527550"/>
          <p14:tracePt t="12404" x="2722563" y="4568825"/>
          <p14:tracePt t="12409" x="2722563" y="4629150"/>
          <p14:tracePt t="12411" x="2722563" y="4689475"/>
          <p14:tracePt t="12416" x="2732088" y="4730750"/>
          <p14:tracePt t="12420" x="2743200" y="4770438"/>
          <p14:tracePt t="12424" x="2752725" y="4810125"/>
          <p14:tracePt t="12427" x="2763838" y="4860925"/>
          <p14:tracePt t="12432" x="2782888" y="4921250"/>
          <p14:tracePt t="12437" x="2803525" y="4962525"/>
          <p14:tracePt t="12440" x="2824163" y="4992688"/>
          <p14:tracePt t="12444" x="2854325" y="5041900"/>
          <p14:tracePt t="12447" x="2863850" y="5092700"/>
          <p14:tracePt t="12452" x="2894013" y="5133975"/>
          <p14:tracePt t="12456" x="2914650" y="5153025"/>
          <p14:tracePt t="12460" x="2944813" y="5183188"/>
          <p14:tracePt t="12464" x="2965450" y="5213350"/>
          <p14:tracePt t="12467" x="2974975" y="5254625"/>
          <p14:tracePt t="12471" x="2995613" y="5284788"/>
          <p14:tracePt t="12476" x="3005138" y="5294313"/>
          <p14:tracePt t="12479" x="3035300" y="5324475"/>
          <p14:tracePt t="12483" x="3044825" y="5345113"/>
          <p14:tracePt t="12487" x="3065463" y="5365750"/>
          <p14:tracePt t="12491" x="3095625" y="5395913"/>
          <p14:tracePt t="12495" x="3116263" y="5416550"/>
          <p14:tracePt t="12499" x="3155950" y="5456238"/>
          <p14:tracePt t="12503" x="3167063" y="5476875"/>
          <p14:tracePt t="12509" x="3206750" y="5507038"/>
          <p14:tracePt t="12511" x="3236913" y="5546725"/>
          <p14:tracePt t="12515" x="3257550" y="5567363"/>
          <p14:tracePt t="12520" x="3278188" y="5597525"/>
          <p14:tracePt t="12524" x="3297238" y="5627688"/>
          <p14:tracePt t="12527" x="3317875" y="5648325"/>
          <p14:tracePt t="12531" x="3338513" y="5667375"/>
          <p14:tracePt t="12537" x="3357563" y="5688013"/>
          <p14:tracePt t="12540" x="3387725" y="5718175"/>
          <p14:tracePt t="12544" x="3408363" y="5738813"/>
          <p14:tracePt t="12547" x="3449638" y="5768975"/>
          <p14:tracePt t="12552" x="3479800" y="5789613"/>
          <p14:tracePt t="12555" x="3489325" y="5799138"/>
          <p14:tracePt t="12560" x="3509963" y="5819775"/>
          <p14:tracePt t="12563" x="3519488" y="5829300"/>
          <p14:tracePt t="12568" x="3549650" y="5838825"/>
          <p14:tracePt t="12571" x="3589338" y="5859463"/>
          <p14:tracePt t="12576" x="3609975" y="5868988"/>
          <p14:tracePt t="12580" x="3640138" y="5868988"/>
          <p14:tracePt t="12584" x="3660775" y="5868988"/>
          <p14:tracePt t="12587" x="3690938" y="5868988"/>
          <p14:tracePt t="12592" x="3721100" y="5889625"/>
          <p14:tracePt t="12595" x="3802063" y="5899150"/>
          <p14:tracePt t="12600" x="3871913" y="5910263"/>
          <p14:tracePt t="12603" x="3922713" y="5899150"/>
          <p14:tracePt t="12608" x="3973513" y="5889625"/>
          <p14:tracePt t="12612" x="4043363" y="5889625"/>
          <p14:tracePt t="12616" x="4103688" y="5889625"/>
          <p14:tracePt t="12620" x="4184650" y="5889625"/>
          <p14:tracePt t="12624" x="4265613" y="5889625"/>
          <p14:tracePt t="12628" x="4346575" y="5889625"/>
          <p14:tracePt t="12632" x="4406900" y="5889625"/>
          <p14:tracePt t="12636" x="4487863" y="5889625"/>
          <p14:tracePt t="12640" x="4568825" y="5889625"/>
          <p14:tracePt t="12644" x="4648200" y="5889625"/>
          <p14:tracePt t="12648" x="4729163" y="5889625"/>
          <p14:tracePt t="12652" x="4819650" y="5868988"/>
          <p14:tracePt t="12656" x="4900613" y="5849938"/>
          <p14:tracePt t="12660" x="4972050" y="5829300"/>
          <p14:tracePt t="12664" x="5032375" y="5808663"/>
          <p14:tracePt t="12668" x="5072063" y="5789613"/>
          <p14:tracePt t="12672" x="5122863" y="5768975"/>
          <p14:tracePt t="12676" x="5173663" y="5738813"/>
          <p14:tracePt t="12680" x="5203825" y="5708650"/>
          <p14:tracePt t="12684" x="5224463" y="5697538"/>
          <p14:tracePt t="12687" x="5224463" y="5688013"/>
          <p14:tracePt t="12692" x="5254625" y="5657850"/>
          <p14:tracePt t="12695" x="5273675" y="5648325"/>
          <p14:tracePt t="12700" x="5303838" y="5627688"/>
          <p14:tracePt t="12703" x="5324475" y="5618163"/>
          <p14:tracePt t="12708" x="5334000" y="5607050"/>
          <p14:tracePt t="12712" x="5364163" y="5588000"/>
          <p14:tracePt t="12716" x="5395913" y="5567363"/>
          <p14:tracePt t="12719" x="5405438" y="5556250"/>
          <p14:tracePt t="12724" x="5426075" y="5537200"/>
          <p14:tracePt t="12728" x="5445125" y="5526088"/>
          <p14:tracePt t="12732" x="5475288" y="5507038"/>
          <p14:tracePt t="12736" x="5516563" y="5476875"/>
          <p14:tracePt t="12740" x="5526088" y="5456238"/>
          <p14:tracePt t="12744" x="5546725" y="5435600"/>
          <p14:tracePt t="12747" x="5556250" y="5416550"/>
          <p14:tracePt t="12754" x="5576888" y="5375275"/>
          <p14:tracePt t="12757" x="5607050" y="5345113"/>
          <p14:tracePt t="12761" x="5616575" y="5324475"/>
          <p14:tracePt t="12765" x="5627688" y="5294313"/>
          <p14:tracePt t="12769" x="5627688" y="5264150"/>
          <p14:tracePt t="12774" x="5637213" y="5233988"/>
          <p14:tracePt t="12777" x="5657850" y="5203825"/>
          <p14:tracePt t="12781" x="5657850" y="5183188"/>
          <p14:tracePt t="12786" x="5657850" y="5153025"/>
          <p14:tracePt t="12790" x="5657850" y="5122863"/>
          <p14:tracePt t="12793" x="5667375" y="5103813"/>
          <p14:tracePt t="12797" x="5688013" y="5002213"/>
          <p14:tracePt t="12801" x="5697538" y="4932363"/>
          <p14:tracePt t="12806" x="5707063" y="4891088"/>
          <p14:tracePt t="12809" x="5727700" y="4840288"/>
          <p14:tracePt t="12813" x="5748338" y="4800600"/>
          <p14:tracePt t="12817" x="5757863" y="4749800"/>
          <p14:tracePt t="12826" x="5778500" y="4730750"/>
          <p14:tracePt t="12829" x="5788025" y="4699000"/>
          <p14:tracePt t="12833" x="5788025" y="4679950"/>
          <p14:tracePt t="12837" x="5799138" y="4638675"/>
          <p14:tracePt t="12842" x="5808663" y="4619625"/>
          <p14:tracePt t="12846" x="5808663" y="4578350"/>
          <p14:tracePt t="12849" x="5808663" y="4538663"/>
          <p14:tracePt t="12853" x="5808663" y="4487863"/>
          <p14:tracePt t="12858" x="5808663" y="4448175"/>
          <p14:tracePt t="12861" x="5808663" y="4406900"/>
          <p14:tracePt t="12865" x="5808663" y="4337050"/>
          <p14:tracePt t="12869" x="5799138" y="4265613"/>
          <p14:tracePt t="12874" x="5778500" y="4205288"/>
          <p14:tracePt t="12877" x="5748338" y="4135438"/>
          <p14:tracePt t="12882" x="5707063" y="4044950"/>
          <p14:tracePt t="12886" x="5667375" y="3963988"/>
          <p14:tracePt t="12890" x="5627688" y="3862388"/>
          <p14:tracePt t="12894" x="5597525" y="3781425"/>
          <p14:tracePt t="12898" x="5556250" y="3690938"/>
          <p14:tracePt t="12903" x="5505450" y="3609975"/>
          <p14:tracePt t="12906" x="5475288" y="3549650"/>
          <p14:tracePt t="12910" x="5435600" y="3479800"/>
          <p14:tracePt t="12914" x="5414963" y="3429000"/>
          <p14:tracePt t="12918" x="5384800" y="3378200"/>
          <p14:tracePt t="12922" x="5354638" y="3317875"/>
          <p14:tracePt t="12926" x="5314950" y="3278188"/>
          <p14:tracePt t="12930" x="5284788" y="3227388"/>
          <p14:tracePt t="12934" x="5264150" y="3187700"/>
          <p14:tracePt t="12938" x="5224463" y="3155950"/>
          <p14:tracePt t="12942" x="5183188" y="3116263"/>
          <p14:tracePt t="12946" x="5162550" y="3086100"/>
          <p14:tracePt t="12950" x="5143500" y="3065463"/>
          <p14:tracePt t="12953" x="5113338" y="3035300"/>
          <p14:tracePt t="12958" x="5072063" y="3005138"/>
          <p14:tracePt t="12962" x="5053013" y="2984500"/>
          <p14:tracePt t="12965" x="5021263" y="2954338"/>
          <p14:tracePt t="12969" x="4991100" y="2944813"/>
          <p14:tracePt t="12974" x="4960938" y="2924175"/>
          <p14:tracePt t="12977" x="4930775" y="2914650"/>
          <p14:tracePt t="12981" x="4911725" y="2914650"/>
          <p14:tracePt t="12986" x="4881563" y="2894013"/>
          <p14:tracePt t="12990" x="4849813" y="2894013"/>
          <p14:tracePt t="12994" x="4819650" y="2894013"/>
          <p14:tracePt t="12998" x="4789488" y="2894013"/>
          <p14:tracePt t="13002" x="4770438" y="2894013"/>
          <p14:tracePt t="13006" x="4740275" y="2894013"/>
          <p14:tracePt t="13010" x="4719638" y="2894013"/>
          <p14:tracePt t="13013" x="4678363" y="2894013"/>
          <p14:tracePt t="13017" x="4648200" y="2905125"/>
          <p14:tracePt t="13022" x="4618038" y="2914650"/>
          <p14:tracePt t="13025" x="4587875" y="2924175"/>
          <p14:tracePt t="13029" x="4538663" y="2944813"/>
          <p14:tracePt t="13034" x="4476750" y="2974975"/>
          <p14:tracePt t="13037" x="4416425" y="2995613"/>
          <p14:tracePt t="13041" x="4346575" y="3025775"/>
          <p14:tracePt t="13046" x="4275138" y="3055938"/>
          <p14:tracePt t="13049" x="4195763" y="3086100"/>
          <p14:tracePt t="13053" x="4124325" y="3116263"/>
          <p14:tracePt t="13058" x="4024313" y="3167063"/>
          <p14:tracePt t="13062" x="3932238" y="3206750"/>
          <p14:tracePt t="13065" x="3862388" y="3236913"/>
          <p14:tracePt t="13069" x="3781425" y="3267075"/>
          <p14:tracePt t="13075" x="3700463" y="3308350"/>
          <p14:tracePt t="13078" x="3630613" y="3338513"/>
          <p14:tracePt t="13081" x="3570288" y="3378200"/>
          <p14:tracePt t="13086" x="3509963" y="3419475"/>
          <p14:tracePt t="13090" x="3468688" y="3449638"/>
          <p14:tracePt t="13094" x="3417888" y="3489325"/>
          <p14:tracePt t="13097" x="3378200" y="3519488"/>
          <p14:tracePt t="13103" x="3338513" y="3570288"/>
          <p14:tracePt t="13106" x="3317875" y="3621088"/>
          <p14:tracePt t="13109" x="3287713" y="3670300"/>
          <p14:tracePt t="13113" x="3267075" y="3702050"/>
          <p14:tracePt t="13117" x="3246438" y="3741738"/>
          <p14:tracePt t="13122" x="3227388" y="3792538"/>
          <p14:tracePt t="13125" x="3227388" y="3822700"/>
          <p14:tracePt t="13129" x="3206750" y="3873500"/>
          <p14:tracePt t="13133" x="3197225" y="3913188"/>
          <p14:tracePt t="13138" x="3197225" y="3943350"/>
          <p14:tracePt t="13142" x="3197225" y="3983038"/>
          <p14:tracePt t="13145" x="3186113" y="4024313"/>
          <p14:tracePt t="13149" x="3176588" y="4054475"/>
          <p14:tracePt t="13153" x="3176588" y="4084638"/>
          <p14:tracePt t="13158" x="3176588" y="4124325"/>
          <p14:tracePt t="13161" x="3176588" y="4165600"/>
          <p14:tracePt t="13165" x="3176588" y="4216400"/>
          <p14:tracePt t="13170" x="3176588" y="4256088"/>
          <p14:tracePt t="13174" x="3167063" y="4286250"/>
          <p14:tracePt t="13177" x="3167063" y="4325938"/>
          <p14:tracePt t="13181" x="3167063" y="4356100"/>
          <p14:tracePt t="13186" x="3167063" y="4397375"/>
          <p14:tracePt t="13190" x="3167063" y="4437063"/>
          <p14:tracePt t="13194" x="3167063" y="4478338"/>
          <p14:tracePt t="13198" x="3167063" y="4518025"/>
          <p14:tracePt t="13203" x="3167063" y="4568825"/>
          <p14:tracePt t="13206" x="3167063" y="4608513"/>
          <p14:tracePt t="13210" x="3167063" y="4659313"/>
          <p14:tracePt t="13214" x="3167063" y="4719638"/>
          <p14:tracePt t="13218" x="3167063" y="4760913"/>
          <p14:tracePt t="13222" x="3167063" y="4800600"/>
          <p14:tracePt t="13226" x="3167063" y="4851400"/>
          <p14:tracePt t="13230" x="3167063" y="4921250"/>
          <p14:tracePt t="13234" x="3167063" y="4972050"/>
          <p14:tracePt t="13238" x="3167063" y="5032375"/>
          <p14:tracePt t="13242" x="3167063" y="5083175"/>
          <p14:tracePt t="13245" x="3167063" y="5143500"/>
          <p14:tracePt t="13249" x="3167063" y="5194300"/>
          <p14:tracePt t="13254" x="3167063" y="5264150"/>
          <p14:tracePt t="13258" x="3167063" y="5305425"/>
          <p14:tracePt t="13262" x="3167063" y="5365750"/>
          <p14:tracePt t="13265" x="3176588" y="5405438"/>
          <p14:tracePt t="13270" x="3186113" y="5446713"/>
          <p14:tracePt t="13274" x="3206750" y="5495925"/>
          <p14:tracePt t="13278" x="3227388" y="5556250"/>
          <p14:tracePt t="13281" x="3257550" y="5597525"/>
          <p14:tracePt t="13286" x="3278188" y="5648325"/>
          <p14:tracePt t="13290" x="3308350" y="5708650"/>
          <p14:tracePt t="13293" x="3327400" y="5748338"/>
          <p14:tracePt t="13297" x="3357563" y="5789613"/>
          <p14:tracePt t="13302" x="3398838" y="5829300"/>
          <p14:tracePt t="13306" x="3408363" y="5838825"/>
          <p14:tracePt t="13310" x="3438525" y="5868988"/>
          <p14:tracePt t="13313" x="3468688" y="5899150"/>
          <p14:tracePt t="13322" x="3498850" y="5930900"/>
          <p14:tracePt t="13326" x="3529013" y="5949950"/>
          <p14:tracePt t="13329" x="3559175" y="5961063"/>
          <p14:tracePt t="13334" x="3589338" y="5991225"/>
          <p14:tracePt t="13338" x="3609975" y="6000750"/>
          <p14:tracePt t="13342" x="3651250" y="6010275"/>
          <p14:tracePt t="13345" x="3670300" y="6021388"/>
          <p14:tracePt t="13349" x="3700463" y="6040438"/>
          <p14:tracePt t="13354" x="3730625" y="6040438"/>
          <p14:tracePt t="13358" x="3751263" y="6061075"/>
          <p14:tracePt t="13362" x="3781425" y="6061075"/>
          <p14:tracePt t="13365" x="3811588" y="6070600"/>
          <p14:tracePt t="13369" x="3841750" y="6070600"/>
          <p14:tracePt t="13374" x="3871913" y="6070600"/>
          <p14:tracePt t="13377" x="3892550" y="6091238"/>
          <p14:tracePt t="13381" x="3922713" y="6091238"/>
          <p14:tracePt t="13386" x="3943350" y="6091238"/>
          <p14:tracePt t="13390" x="3973513" y="6102350"/>
          <p14:tracePt t="13393" x="4003675" y="6102350"/>
          <p14:tracePt t="13397" x="4024313" y="6102350"/>
          <p14:tracePt t="13402" x="4054475" y="6102350"/>
          <p14:tracePt t="13406" x="4073525" y="6121400"/>
          <p14:tracePt t="13410" x="4103688" y="6121400"/>
          <p14:tracePt t="13413" x="4144963" y="6142038"/>
          <p14:tracePt t="13419" x="4165600" y="6151563"/>
          <p14:tracePt t="13422" x="4195763" y="6151563"/>
          <p14:tracePt t="13425" x="4225925" y="6172200"/>
          <p14:tracePt t="13429" x="4244975" y="6172200"/>
          <p14:tracePt t="13434" x="4275138" y="6181725"/>
          <p14:tracePt t="13438" x="4305300" y="6181725"/>
          <p14:tracePt t="13442" x="4337050" y="6192838"/>
          <p14:tracePt t="13446" x="4367213" y="6202363"/>
          <p14:tracePt t="13450" x="4386263" y="6211888"/>
          <p14:tracePt t="13453" x="4416425" y="6211888"/>
          <p14:tracePt t="13458" x="4437063" y="6223000"/>
          <p14:tracePt t="13462" x="4467225" y="6232525"/>
          <p14:tracePt t="13466" x="4487863" y="6242050"/>
          <p14:tracePt t="13469" x="4518025" y="6242050"/>
          <p14:tracePt t="13474" x="4548188" y="6242050"/>
          <p14:tracePt t="13478" x="4578350" y="6242050"/>
          <p14:tracePt t="13482" x="4608513" y="6262688"/>
          <p14:tracePt t="13486" x="4638675" y="6262688"/>
          <p14:tracePt t="13490" x="4659313" y="6273800"/>
          <p14:tracePt t="13494" x="4689475" y="6273800"/>
          <p14:tracePt t="13498" x="4710113" y="6292850"/>
          <p14:tracePt t="13502" x="4740275" y="6292850"/>
          <p14:tracePt t="13506" x="4759325" y="6292850"/>
          <p14:tracePt t="13510" x="4800600" y="6303963"/>
          <p14:tracePt t="13514" x="4830763" y="6303963"/>
          <p14:tracePt t="13519" x="4849813" y="6313488"/>
          <p14:tracePt t="13522" x="4881563" y="6323013"/>
          <p14:tracePt t="13526" x="4911725" y="6323013"/>
          <p14:tracePt t="13530" x="4930775" y="6334125"/>
          <p14:tracePt t="13534" x="4960938" y="6334125"/>
          <p14:tracePt t="13538" x="4972050" y="6334125"/>
          <p14:tracePt t="14924" x="4972050" y="6343650"/>
          <p14:tracePt t="15886" x="4960938" y="6353175"/>
          <p14:tracePt t="15902" x="4951413" y="6364288"/>
          <p14:tracePt t="15910" x="4941888" y="6364288"/>
          <p14:tracePt t="49492" x="4941888" y="6353175"/>
          <p14:tracePt t="49496" x="4900613" y="6334125"/>
          <p14:tracePt t="49500" x="4870450" y="6334125"/>
          <p14:tracePt t="49504" x="4840288" y="6323013"/>
          <p14:tracePt t="49508" x="4779963" y="6313488"/>
          <p14:tracePt t="49512" x="4710113" y="6283325"/>
          <p14:tracePt t="49516" x="4629150" y="6273800"/>
          <p14:tracePt t="49520" x="4557713" y="6253163"/>
          <p14:tracePt t="49524" x="4467225" y="6223000"/>
          <p14:tracePt t="49528" x="4376738" y="6192838"/>
          <p14:tracePt t="49532" x="4244975" y="6142038"/>
          <p14:tracePt t="49536" x="4124325" y="6121400"/>
          <p14:tracePt t="49540" x="3994150" y="6081713"/>
          <p14:tracePt t="49544" x="3852863" y="6051550"/>
          <p14:tracePt t="49549" x="3721100" y="6021388"/>
          <p14:tracePt t="49552" x="3559175" y="5980113"/>
          <p14:tracePt t="49556" x="3417888" y="5930900"/>
          <p14:tracePt t="49561" x="3278188" y="5889625"/>
          <p14:tracePt t="49564" x="3176588" y="5859463"/>
          <p14:tracePt t="49568" x="3086100" y="5829300"/>
          <p14:tracePt t="49572" x="3005138" y="5799138"/>
          <p14:tracePt t="49576" x="2924175" y="5768975"/>
          <p14:tracePt t="49580" x="2873375" y="5748338"/>
          <p14:tracePt t="49584" x="2854325" y="5738813"/>
          <p14:tracePt t="49588" x="2854325" y="5727700"/>
          <p14:tracePt t="49593" x="2843213" y="5718175"/>
          <p14:tracePt t="49596" x="2843213" y="5708650"/>
          <p14:tracePt t="49600" x="2843213" y="5688013"/>
          <p14:tracePt t="49604" x="2843213" y="5667375"/>
          <p14:tracePt t="49608" x="2843213" y="5657850"/>
          <p14:tracePt t="49612" x="2843213" y="5648325"/>
          <p14:tracePt t="49616" x="2863850" y="5627688"/>
          <p14:tracePt t="49620" x="2884488" y="5618163"/>
          <p14:tracePt t="49624" x="2914650" y="5597525"/>
          <p14:tracePt t="49632" x="2944813" y="5597525"/>
          <p14:tracePt t="49636" x="2954338" y="5597525"/>
          <p14:tracePt t="49640" x="2954338" y="5588000"/>
          <p14:tracePt t="49644" x="2965450" y="5576888"/>
          <p14:tracePt t="49656" x="2974975" y="5576888"/>
          <p14:tracePt t="49744" x="2984500" y="5576888"/>
          <p14:tracePt t="49748" x="2984500" y="5588000"/>
          <p14:tracePt t="49904" x="2984500" y="5597525"/>
          <p14:tracePt t="49912" x="2984500" y="5618163"/>
          <p14:tracePt t="49920" x="2974975" y="5637213"/>
          <p14:tracePt t="49924" x="2954338" y="5637213"/>
          <p14:tracePt t="49928" x="2944813" y="5637213"/>
          <p14:tracePt t="49932" x="2935288" y="5648325"/>
          <p14:tracePt t="49936" x="2924175" y="5648325"/>
          <p14:tracePt t="49940" x="2894013" y="5648325"/>
          <p14:tracePt t="49944" x="2884488" y="5648325"/>
          <p14:tracePt t="49948" x="2863850" y="5648325"/>
          <p14:tracePt t="49952" x="2854325" y="5648325"/>
          <p14:tracePt t="49956" x="2833688" y="5648325"/>
          <p14:tracePt t="49960" x="2824163" y="5648325"/>
          <p14:tracePt t="49964" x="2794000" y="5648325"/>
          <p14:tracePt t="49968" x="2763838" y="5648325"/>
          <p14:tracePt t="49972" x="2743200" y="5648325"/>
          <p14:tracePt t="49977" x="2713038" y="5648325"/>
          <p14:tracePt t="49980" x="2682875" y="5648325"/>
          <p14:tracePt t="49984" x="2662238" y="5648325"/>
          <p14:tracePt t="49988" x="2632075" y="5648325"/>
          <p14:tracePt t="49992" x="2611438" y="5648325"/>
          <p14:tracePt t="49996" x="2581275" y="5648325"/>
          <p14:tracePt t="50000" x="2560638" y="5648325"/>
          <p14:tracePt t="50004" x="2530475" y="5637213"/>
          <p14:tracePt t="50008" x="2500313" y="5627688"/>
          <p14:tracePt t="50012" x="2470150" y="5627688"/>
          <p14:tracePt t="50016" x="2439988" y="5607050"/>
          <p14:tracePt t="50020" x="2409825" y="5607050"/>
          <p14:tracePt t="50024" x="2390775" y="5607050"/>
          <p14:tracePt t="50028" x="2359025" y="5588000"/>
          <p14:tracePt t="50032" x="2339975" y="5588000"/>
          <p14:tracePt t="50036" x="2309813" y="5588000"/>
          <p14:tracePt t="50040" x="2279650" y="5588000"/>
          <p14:tracePt t="50044" x="2259013" y="5588000"/>
          <p14:tracePt t="50048" x="2228850" y="5588000"/>
          <p14:tracePt t="50052" x="2208213" y="5588000"/>
          <p14:tracePt t="50056" x="2168525" y="5576888"/>
          <p14:tracePt t="50060" x="2138363" y="5576888"/>
          <p14:tracePt t="50064" x="2117725" y="5576888"/>
          <p14:tracePt t="50072" x="2097088" y="5576888"/>
          <p14:tracePt t="50120" x="2087563" y="5567363"/>
          <p14:tracePt t="50140" x="2078038" y="5567363"/>
          <p14:tracePt t="50145" x="2057400" y="5546725"/>
          <p14:tracePt t="50148" x="2036763" y="5537200"/>
          <p14:tracePt t="50152" x="2016125" y="5516563"/>
          <p14:tracePt t="50156" x="1976438" y="5507038"/>
          <p14:tracePt t="50160" x="1955800" y="5507038"/>
          <p14:tracePt t="50164" x="1946275" y="5507038"/>
          <p14:tracePt t="50168" x="1916113" y="5486400"/>
          <p14:tracePt t="50172" x="1906588" y="5486400"/>
          <p14:tracePt t="50177" x="1895475" y="5476875"/>
          <p14:tracePt t="50181" x="1885950" y="5476875"/>
          <p14:tracePt t="50184" x="1876425" y="5476875"/>
          <p14:tracePt t="50188" x="1855788" y="5456238"/>
          <p14:tracePt t="50200" x="1835150" y="5456238"/>
          <p14:tracePt t="50232" x="1825625" y="5456238"/>
          <p14:tracePt t="50236" x="1814513" y="5456238"/>
          <p14:tracePt t="50364" x="1844675" y="5456238"/>
          <p14:tracePt t="50368" x="1876425" y="5456238"/>
          <p14:tracePt t="50372" x="1885950" y="5456238"/>
          <p14:tracePt t="50377" x="1916113" y="5456238"/>
          <p14:tracePt t="50380" x="1946275" y="5456238"/>
          <p14:tracePt t="50384" x="1976438" y="5456238"/>
          <p14:tracePt t="50388" x="2006600" y="5456238"/>
          <p14:tracePt t="50393" x="2027238" y="5456238"/>
          <p14:tracePt t="50396" x="2057400" y="5456238"/>
          <p14:tracePt t="50400" x="2078038" y="5456238"/>
          <p14:tracePt t="50404" x="2108200" y="5456238"/>
          <p14:tracePt t="50408" x="2138363" y="5456238"/>
          <p14:tracePt t="50412" x="2157413" y="5456238"/>
          <p14:tracePt t="50416" x="2187575" y="5456238"/>
          <p14:tracePt t="50420" x="2289175" y="5456238"/>
          <p14:tracePt t="50424" x="2379663" y="5446713"/>
          <p14:tracePt t="50428" x="2460625" y="5446713"/>
          <p14:tracePt t="50432" x="2511425" y="5446713"/>
          <p14:tracePt t="50436" x="2560638" y="5426075"/>
          <p14:tracePt t="50440" x="2592388" y="5416550"/>
          <p14:tracePt t="50444" x="2622550" y="5405438"/>
          <p14:tracePt t="50448" x="2652713" y="5395913"/>
          <p14:tracePt t="50452" x="2692400" y="5375275"/>
          <p14:tracePt t="50456" x="2722563" y="5345113"/>
          <p14:tracePt t="50460" x="2773363" y="5324475"/>
          <p14:tracePt t="50464" x="2803525" y="5305425"/>
          <p14:tracePt t="50468" x="2824163" y="5284788"/>
          <p14:tracePt t="50472" x="2854325" y="5254625"/>
          <p14:tracePt t="50476" x="2884488" y="5233988"/>
          <p14:tracePt t="50480" x="2924175" y="5173663"/>
          <p14:tracePt t="50484" x="2965450" y="5092700"/>
          <p14:tracePt t="50488" x="3014663" y="5011738"/>
          <p14:tracePt t="50493" x="3055938" y="4921250"/>
          <p14:tracePt t="50496" x="3086100" y="4840288"/>
          <p14:tracePt t="50500" x="3106738" y="4770438"/>
          <p14:tracePt t="50504" x="3125788" y="4710113"/>
          <p14:tracePt t="50508" x="3155950" y="4638675"/>
          <p14:tracePt t="50512" x="3197225" y="4578350"/>
          <p14:tracePt t="50516" x="3227388" y="4508500"/>
          <p14:tracePt t="50520" x="3267075" y="4448175"/>
          <p14:tracePt t="50524" x="3308350" y="4397375"/>
          <p14:tracePt t="50528" x="3327400" y="4367213"/>
          <p14:tracePt t="50532" x="3357563" y="4316413"/>
          <p14:tracePt t="50536" x="3398838" y="4276725"/>
          <p14:tracePt t="50540" x="3438525" y="4225925"/>
          <p14:tracePt t="50544" x="3459163" y="4195763"/>
          <p14:tracePt t="50548" x="3498850" y="4154488"/>
          <p14:tracePt t="50552" x="3509963" y="4144963"/>
          <p14:tracePt t="50556" x="3509963" y="4124325"/>
          <p14:tracePt t="50560" x="3529013" y="4105275"/>
          <p14:tracePt t="50564" x="3540125" y="4084638"/>
          <p14:tracePt t="50568" x="3559175" y="4075113"/>
          <p14:tracePt t="50572" x="3559175" y="4054475"/>
          <p14:tracePt t="50576" x="3559175" y="4024313"/>
          <p14:tracePt t="50581" x="3559175" y="3994150"/>
          <p14:tracePt t="50584" x="3559175" y="3983038"/>
          <p14:tracePt t="50588" x="3559175" y="3952875"/>
          <p14:tracePt t="50593" x="3559175" y="3933825"/>
          <p14:tracePt t="50596" x="3559175" y="3903663"/>
          <p14:tracePt t="50600" x="3559175" y="3883025"/>
          <p14:tracePt t="50604" x="3559175" y="3852863"/>
          <p14:tracePt t="50608" x="3559175" y="3832225"/>
          <p14:tracePt t="50612" x="3549650" y="3781425"/>
          <p14:tracePt t="50618" x="3519488" y="3721100"/>
          <p14:tracePt t="50622" x="3479800" y="3670300"/>
          <p14:tracePt t="50626" x="3438525" y="3621088"/>
          <p14:tracePt t="50630" x="3398838" y="3570288"/>
          <p14:tracePt t="50634" x="3368675" y="3519488"/>
          <p14:tracePt t="50638" x="3317875" y="3459163"/>
          <p14:tracePt t="50643" x="3267075" y="3408363"/>
          <p14:tracePt t="50646" x="3227388" y="3368675"/>
          <p14:tracePt t="50650" x="3186113" y="3327400"/>
          <p14:tracePt t="50654" x="3136900" y="3297238"/>
          <p14:tracePt t="50658" x="3095625" y="3257550"/>
          <p14:tracePt t="50662" x="3055938" y="3236913"/>
          <p14:tracePt t="50666" x="3014663" y="3217863"/>
          <p14:tracePt t="50670" x="2965450" y="3187700"/>
          <p14:tracePt t="50674" x="2914650" y="3155950"/>
          <p14:tracePt t="50678" x="2863850" y="3136900"/>
          <p14:tracePt t="50682" x="2803525" y="3116263"/>
          <p14:tracePt t="50686" x="2732088" y="3086100"/>
          <p14:tracePt t="50690" x="2652713" y="3055938"/>
          <p14:tracePt t="50694" x="2571750" y="3035300"/>
          <p14:tracePt t="50698" x="2481263" y="3005138"/>
          <p14:tracePt t="50702" x="2390775" y="2984500"/>
          <p14:tracePt t="50706" x="2279650" y="2954338"/>
          <p14:tracePt t="50710" x="2187575" y="2944813"/>
          <p14:tracePt t="50714" x="2078038" y="2914650"/>
          <p14:tracePt t="50718" x="1955800" y="2905125"/>
          <p14:tracePt t="50722" x="1835150" y="2894013"/>
          <p14:tracePt t="50726" x="1714500" y="2884488"/>
          <p14:tracePt t="50730" x="1593850" y="2884488"/>
          <p14:tracePt t="50734" x="1452563" y="2884488"/>
          <p14:tracePt t="50738" x="1311275" y="2884488"/>
          <p14:tracePt t="50743" x="1179513" y="2884488"/>
          <p14:tracePt t="50746" x="1058863" y="2884488"/>
          <p14:tracePt t="50750" x="927100" y="2884488"/>
          <p14:tracePt t="50754" x="785813" y="2894013"/>
          <p14:tracePt t="50758" x="665163" y="2924175"/>
          <p14:tracePt t="50762" x="565150" y="2944813"/>
          <p14:tracePt t="50766" x="463550" y="2974975"/>
          <p14:tracePt t="50770" x="352425" y="2995613"/>
          <p14:tracePt t="50774" x="252413" y="3025775"/>
          <p14:tracePt t="50778" x="171450" y="3076575"/>
          <p14:tracePt t="50782" x="80963" y="3106738"/>
          <p14:tracePt t="50786" x="0" y="3125788"/>
          <p14:tracePt t="50982" x="39688" y="5384800"/>
          <p14:tracePt t="50986" x="69850" y="5416550"/>
          <p14:tracePt t="50990" x="90488" y="5435600"/>
          <p14:tracePt t="50994" x="120650" y="5465763"/>
          <p14:tracePt t="50998" x="150813" y="5476875"/>
          <p14:tracePt t="51002" x="180975" y="5495925"/>
          <p14:tracePt t="51006" x="201613" y="5507038"/>
          <p14:tracePt t="51010" x="222250" y="5526088"/>
          <p14:tracePt t="51014" x="252413" y="5546725"/>
          <p14:tracePt t="51018" x="273050" y="5546725"/>
          <p14:tracePt t="51022" x="312738" y="5556250"/>
          <p14:tracePt t="51026" x="342900" y="5576888"/>
          <p14:tracePt t="51030" x="363538" y="5576888"/>
          <p14:tracePt t="51034" x="393700" y="5588000"/>
          <p14:tracePt t="51038" x="584200" y="5597525"/>
          <p14:tracePt t="51043" x="725488" y="5597525"/>
          <p14:tracePt t="51046" x="836613" y="5597525"/>
          <p14:tracePt t="51050" x="927100" y="5597525"/>
          <p14:tracePt t="51054" x="1019175" y="5597525"/>
          <p14:tracePt t="51059" x="1119188" y="5597525"/>
          <p14:tracePt t="51062" x="1220788" y="5597525"/>
          <p14:tracePt t="51066" x="1320800" y="5597525"/>
          <p14:tracePt t="51070" x="1411288" y="5597525"/>
          <p14:tracePt t="51074" x="1492250" y="5597525"/>
          <p14:tracePt t="51078" x="1573213" y="5597525"/>
          <p14:tracePt t="51082" x="1633538" y="5597525"/>
          <p14:tracePt t="51086" x="1693863" y="5597525"/>
          <p14:tracePt t="51090" x="1754188" y="5597525"/>
          <p14:tracePt t="51094" x="1804988" y="5597525"/>
          <p14:tracePt t="51098" x="1844675" y="5597525"/>
          <p14:tracePt t="51102" x="1865313" y="5588000"/>
          <p14:tracePt t="51106" x="1876425" y="5588000"/>
          <p14:tracePt t="51110" x="1895475" y="5576888"/>
          <p14:tracePt t="51122" x="1906588" y="5576888"/>
          <p14:tracePt t="51146" x="1906588" y="5567363"/>
          <p14:tracePt t="51154" x="1916113" y="5567363"/>
          <p14:tracePt t="51162" x="1925638" y="5556250"/>
          <p14:tracePt t="51170" x="1925638" y="5546725"/>
          <p14:tracePt t="51174" x="1925638" y="5537200"/>
          <p14:tracePt t="51182" x="1925638" y="5526088"/>
          <p14:tracePt t="51186" x="1925638" y="5507038"/>
          <p14:tracePt t="51194" x="1925638" y="5495925"/>
          <p14:tracePt t="51198" x="1925638" y="5486400"/>
          <p14:tracePt t="51202" x="1925638" y="5476875"/>
          <p14:tracePt t="51210" x="1925638" y="5465763"/>
          <p14:tracePt t="51214" x="1925638" y="5456238"/>
          <p14:tracePt t="51282" x="1936750" y="5446713"/>
          <p14:tracePt t="51290" x="1955800" y="5446713"/>
          <p14:tracePt t="51294" x="1966913" y="5446713"/>
          <p14:tracePt t="51298" x="1976438" y="5435600"/>
          <p14:tracePt t="51302" x="1985963" y="5435600"/>
          <p14:tracePt t="51306" x="1997075" y="5426075"/>
          <p14:tracePt t="51310" x="2006600" y="5426075"/>
          <p14:tracePt t="51322" x="2036763" y="5416550"/>
          <p14:tracePt t="51330" x="2047875" y="5405438"/>
          <p14:tracePt t="51370" x="2057400" y="5395913"/>
          <p14:tracePt t="59926" x="2047875" y="5405438"/>
          <p14:tracePt t="59930" x="2036763" y="5416550"/>
          <p14:tracePt t="59942" x="2027238" y="5426075"/>
          <p14:tracePt t="60166" x="2036763" y="5465763"/>
          <p14:tracePt t="60170" x="2057400" y="5476875"/>
          <p14:tracePt t="60178" x="2078038" y="5476875"/>
          <p14:tracePt t="60182" x="2108200" y="5495925"/>
          <p14:tracePt t="60186" x="2127250" y="5495925"/>
          <p14:tracePt t="60190" x="2147888" y="5507038"/>
          <p14:tracePt t="60199" x="2168525" y="5507038"/>
          <p14:tracePt t="60202" x="2178050" y="5507038"/>
          <p14:tracePt t="60206" x="2187575" y="5507038"/>
          <p14:tracePt t="60210" x="2198688" y="5507038"/>
          <p14:tracePt t="60215" x="2208213" y="5507038"/>
          <p14:tracePt t="60222" x="2228850" y="5507038"/>
          <p14:tracePt t="60262" x="2238375" y="5507038"/>
          <p14:tracePt t="60266" x="2249488" y="5507038"/>
          <p14:tracePt t="60278" x="2259013" y="5507038"/>
          <p14:tracePt t="60286" x="2268538" y="5507038"/>
          <p14:tracePt t="60290" x="2279650" y="5507038"/>
          <p14:tracePt t="60294" x="2289175" y="5507038"/>
          <p14:tracePt t="60298" x="2298700" y="5507038"/>
          <p14:tracePt t="60302" x="2319338" y="5526088"/>
          <p14:tracePt t="60306" x="2339975" y="5526088"/>
          <p14:tracePt t="60310" x="2359025" y="5537200"/>
          <p14:tracePt t="60315" x="2390775" y="5556250"/>
          <p14:tracePt t="60318" x="2420938" y="5567363"/>
          <p14:tracePt t="60322" x="2451100" y="5576888"/>
          <p14:tracePt t="60326" x="2481263" y="5607050"/>
          <p14:tracePt t="60330" x="2500313" y="5607050"/>
          <p14:tracePt t="60334" x="2541588" y="5627688"/>
          <p14:tracePt t="60338" x="2571750" y="5637213"/>
          <p14:tracePt t="60342" x="2592388" y="5657850"/>
          <p14:tracePt t="60346" x="2622550" y="5667375"/>
          <p14:tracePt t="60350" x="2641600" y="5667375"/>
          <p14:tracePt t="60354" x="2671763" y="5688013"/>
          <p14:tracePt t="60358" x="2701925" y="5688013"/>
          <p14:tracePt t="60362" x="2722563" y="5688013"/>
          <p14:tracePt t="60366" x="2732088" y="5688013"/>
          <p14:tracePt t="60370" x="2743200" y="5697538"/>
          <p14:tracePt t="60374" x="2763838" y="5697538"/>
          <p14:tracePt t="60390" x="2782888" y="5697538"/>
          <p14:tracePt t="60398" x="2794000" y="5697538"/>
          <p14:tracePt t="60432" x="2803525" y="5697538"/>
          <p14:tracePt t="60436" x="2813050" y="5697538"/>
          <p14:tracePt t="60480" x="2824163" y="5697538"/>
          <p14:tracePt t="60484" x="2833688" y="5697538"/>
          <p14:tracePt t="60496" x="2843213" y="5697538"/>
          <p14:tracePt t="60500" x="2854325" y="5697538"/>
          <p14:tracePt t="60528" x="2863850" y="5697538"/>
          <p14:tracePt t="60624" x="2873375" y="5697538"/>
          <p14:tracePt t="60632" x="2884488" y="5697538"/>
          <p14:tracePt t="60640" x="2894013" y="5697538"/>
          <p14:tracePt t="60648" x="2914650" y="5708650"/>
          <p14:tracePt t="60652" x="2914650" y="5718175"/>
          <p14:tracePt t="60656" x="2924175" y="5718175"/>
          <p14:tracePt t="60665" x="2935288" y="5718175"/>
          <p14:tracePt t="60668" x="2944813" y="5718175"/>
          <p14:tracePt t="60681" x="2954338" y="5718175"/>
          <p14:tracePt t="60688" x="2965450" y="5718175"/>
          <p14:tracePt t="60696" x="2984500" y="5718175"/>
          <p14:tracePt t="60704" x="2995613" y="5718175"/>
          <p14:tracePt t="60708" x="3005138" y="5718175"/>
          <p14:tracePt t="60713" x="3014663" y="5718175"/>
          <p14:tracePt t="60720" x="3025775" y="5718175"/>
          <p14:tracePt t="60724" x="3035300" y="5718175"/>
          <p14:tracePt t="60728" x="3044825" y="5718175"/>
          <p14:tracePt t="60732" x="3055938" y="5718175"/>
          <p14:tracePt t="60736" x="3074988" y="5718175"/>
          <p14:tracePt t="60744" x="3086100" y="5718175"/>
          <p14:tracePt t="60748" x="3095625" y="5718175"/>
          <p14:tracePt t="60752" x="3106738" y="5718175"/>
          <p14:tracePt t="60756" x="3116263" y="5718175"/>
          <p14:tracePt t="60765" x="3136900" y="5718175"/>
          <p14:tracePt t="60768" x="3146425" y="5718175"/>
          <p14:tracePt t="60772" x="3155950" y="5718175"/>
          <p14:tracePt t="60776" x="3176588" y="5718175"/>
          <p14:tracePt t="60781" x="3197225" y="5718175"/>
          <p14:tracePt t="60784" x="3216275" y="5718175"/>
          <p14:tracePt t="60788" x="3236913" y="5718175"/>
          <p14:tracePt t="60792" x="3257550" y="5718175"/>
          <p14:tracePt t="60796" x="3267075" y="5718175"/>
          <p14:tracePt t="60800" x="3287713" y="5718175"/>
          <p14:tracePt t="60808" x="3297238" y="5718175"/>
          <p14:tracePt t="60812" x="3308350" y="5718175"/>
          <p14:tracePt t="61020" x="3317875" y="5718175"/>
          <p14:tracePt t="61024" x="3327400" y="5718175"/>
          <p14:tracePt t="61028" x="3357563" y="5718175"/>
          <p14:tracePt t="61032" x="3368675" y="5718175"/>
          <p14:tracePt t="61036" x="3387725" y="5718175"/>
          <p14:tracePt t="61040" x="3417888" y="5718175"/>
          <p14:tracePt t="61044" x="3429000" y="5718175"/>
          <p14:tracePt t="61048" x="3459163" y="5718175"/>
          <p14:tracePt t="61052" x="3489325" y="5718175"/>
          <p14:tracePt t="61056" x="3498850" y="5718175"/>
          <p14:tracePt t="61060" x="3519488" y="5718175"/>
          <p14:tracePt t="61065" x="3540125" y="5718175"/>
          <p14:tracePt t="61068" x="3570288" y="5718175"/>
          <p14:tracePt t="61072" x="3589338" y="5718175"/>
          <p14:tracePt t="61076" x="3609975" y="5718175"/>
          <p14:tracePt t="61081" x="3630613" y="5718175"/>
          <p14:tracePt t="61084" x="3640138" y="5718175"/>
          <p14:tracePt t="61088" x="3670300" y="5718175"/>
          <p14:tracePt t="61092" x="3690938" y="5718175"/>
          <p14:tracePt t="61104" x="3700463" y="5718175"/>
          <p14:tracePt t="62178" x="3700463" y="5727700"/>
          <p14:tracePt t="62186" x="3690938" y="5727700"/>
          <p14:tracePt t="62190" x="3681413" y="5727700"/>
          <p14:tracePt t="62298" x="3670300" y="5727700"/>
          <p14:tracePt t="62314" x="3651250" y="5727700"/>
          <p14:tracePt t="62318" x="3640138" y="5727700"/>
          <p14:tracePt t="62322" x="3630613" y="5727700"/>
          <p14:tracePt t="62326" x="3619500" y="5727700"/>
          <p14:tracePt t="62330" x="3609975" y="5727700"/>
          <p14:tracePt t="62338" x="3600450" y="5727700"/>
          <p14:tracePt t="62346" x="3589338" y="5727700"/>
          <p14:tracePt t="62350" x="3579813" y="5727700"/>
          <p14:tracePt t="62354" x="3570288" y="5727700"/>
          <p14:tracePt t="62358" x="3559175" y="5727700"/>
          <p14:tracePt t="62363" x="3549650" y="5727700"/>
          <p14:tracePt t="62370" x="3540125" y="5727700"/>
          <p14:tracePt t="62378" x="3529013" y="5727700"/>
          <p14:tracePt t="62382" x="3519488" y="5727700"/>
          <p14:tracePt t="62386" x="3509963" y="5727700"/>
          <p14:tracePt t="62390" x="3498850" y="5727700"/>
          <p14:tracePt t="62394" x="3489325" y="5727700"/>
          <p14:tracePt t="62410" x="3468688" y="5727700"/>
          <p14:tracePt t="62442" x="3459163" y="5727700"/>
          <p14:tracePt t="62458" x="3449638" y="5727700"/>
          <p14:tracePt t="62463" x="3438525" y="5727700"/>
          <p14:tracePt t="62466" x="3429000" y="5727700"/>
          <p14:tracePt t="69530" x="3841750" y="5688013"/>
          <p14:tracePt t="69538" x="5041900" y="5507038"/>
          <p14:tracePt t="69542" x="6413500" y="5335588"/>
          <p14:tracePt t="69546" x="7351713" y="5203825"/>
          <p14:tracePt t="69550" x="8026400" y="5053013"/>
          <p14:tracePt t="69555" x="8621713" y="4932363"/>
          <p14:tracePt t="69558" x="9136063" y="4810125"/>
          <p14:tracePt t="69564" x="9599613" y="4699000"/>
          <p14:tracePt t="69568" x="10004425" y="4589463"/>
          <p14:tracePt t="69572" x="10387013" y="4478338"/>
          <p14:tracePt t="69577" x="10739438" y="4367213"/>
          <p14:tracePt t="69580" x="11153775" y="4276725"/>
          <p14:tracePt t="69584" x="11587163" y="4144963"/>
          <p14:tracePt t="69588" x="12020550" y="4033838"/>
          <p14:tracePt t="69764" x="12071350" y="2803525"/>
          <p14:tracePt t="69768" x="12020550" y="2824163"/>
          <p14:tracePt t="69772" x="12011025" y="2833688"/>
          <p14:tracePt t="69776" x="11980863" y="2844800"/>
          <p14:tracePt t="69780" x="11980863" y="2854325"/>
          <p14:tracePt t="69788" x="11969750" y="2863850"/>
          <p14:tracePt t="69796" x="11960225" y="2874963"/>
          <p14:tracePt t="69800" x="11950700" y="2884488"/>
          <p14:tracePt t="69821" x="11969750" y="2884488"/>
          <p14:tracePt t="69828" x="11999913" y="2884488"/>
          <p14:tracePt t="69832" x="12020550" y="2884488"/>
          <p14:tracePt t="69836" x="12050713" y="2874963"/>
          <p14:tracePt t="69840" x="12080875" y="2874963"/>
          <p14:tracePt t="69844" x="12131675" y="2863850"/>
          <p14:tracePt t="69848" x="12171363" y="2844800"/>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E02E3-8531-4AB2-ABB2-7482A59F9C05}"/>
              </a:ext>
            </a:extLst>
          </p:cNvPr>
          <p:cNvSpPr>
            <a:spLocks noGrp="1"/>
          </p:cNvSpPr>
          <p:nvPr>
            <p:ph type="title"/>
          </p:nvPr>
        </p:nvSpPr>
        <p:spPr/>
        <p:txBody>
          <a:bodyPr/>
          <a:lstStyle/>
          <a:p>
            <a:pPr algn="ctr"/>
            <a:r>
              <a:rPr lang="en-US" dirty="0"/>
              <a:t>THANK YOU!</a:t>
            </a:r>
          </a:p>
        </p:txBody>
      </p:sp>
      <p:pic>
        <p:nvPicPr>
          <p:cNvPr id="5" name="Content Placeholder 4">
            <a:extLst>
              <a:ext uri="{FF2B5EF4-FFF2-40B4-BE49-F238E27FC236}">
                <a16:creationId xmlns:a16="http://schemas.microsoft.com/office/drawing/2014/main" id="{11971DC1-B189-45C1-945C-35BF224F0650}"/>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795691" y="1810194"/>
            <a:ext cx="4600618" cy="4600618"/>
          </a:xfrm>
        </p:spPr>
      </p:pic>
      <p:pic>
        <p:nvPicPr>
          <p:cNvPr id="6" name="Video 5">
            <a:hlinkClick r:id="" action="ppaction://media"/>
            <a:extLst>
              <a:ext uri="{FF2B5EF4-FFF2-40B4-BE49-F238E27FC236}">
                <a16:creationId xmlns:a16="http://schemas.microsoft.com/office/drawing/2014/main" id="{F8557EAE-0728-4DB6-9635-BAD3A7848A2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674412647"/>
      </p:ext>
    </p:extLst>
  </p:cSld>
  <p:clrMapOvr>
    <a:masterClrMapping/>
  </p:clrMapOvr>
  <mc:AlternateContent xmlns:mc="http://schemas.openxmlformats.org/markup-compatibility/2006">
    <mc:Choice xmlns:p14="http://schemas.microsoft.com/office/powerpoint/2010/main" Requires="p14">
      <p:transition spd="slow" p14:dur="2000" advTm="2311"/>
    </mc:Choice>
    <mc:Fallback>
      <p:transition spd="slow" advTm="2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0E323-E427-47CA-852E-F298EF0626BA}"/>
              </a:ext>
            </a:extLst>
          </p:cNvPr>
          <p:cNvSpPr>
            <a:spLocks noGrp="1"/>
          </p:cNvSpPr>
          <p:nvPr>
            <p:ph type="title"/>
          </p:nvPr>
        </p:nvSpPr>
        <p:spPr>
          <a:xfrm>
            <a:off x="818712" y="447188"/>
            <a:ext cx="10571998" cy="970450"/>
          </a:xfrm>
        </p:spPr>
        <p:txBody>
          <a:bodyPr/>
          <a:lstStyle/>
          <a:p>
            <a:r>
              <a:rPr lang="en-US" dirty="0"/>
              <a:t>What is cerebral small vessel disease?</a:t>
            </a:r>
          </a:p>
        </p:txBody>
      </p:sp>
      <p:sp>
        <p:nvSpPr>
          <p:cNvPr id="3" name="Content Placeholder 2">
            <a:extLst>
              <a:ext uri="{FF2B5EF4-FFF2-40B4-BE49-F238E27FC236}">
                <a16:creationId xmlns:a16="http://schemas.microsoft.com/office/drawing/2014/main" id="{185E8C97-A23A-444C-8992-94D7B4439958}"/>
              </a:ext>
            </a:extLst>
          </p:cNvPr>
          <p:cNvSpPr>
            <a:spLocks noGrp="1"/>
          </p:cNvSpPr>
          <p:nvPr>
            <p:ph idx="1"/>
          </p:nvPr>
        </p:nvSpPr>
        <p:spPr/>
        <p:txBody>
          <a:bodyPr/>
          <a:lstStyle/>
          <a:p>
            <a:r>
              <a:rPr lang="en-US" dirty="0"/>
              <a:t>A group of pathological processes of different etiologies that affect small arteries, arterioles, venules, and capillaries of the brain.</a:t>
            </a:r>
          </a:p>
          <a:p>
            <a:endParaRPr lang="en-US" dirty="0"/>
          </a:p>
          <a:p>
            <a:r>
              <a:rPr lang="en-US" dirty="0"/>
              <a:t>Atherosclerosis and cerebral amyloid angiopathy are the most common causes.</a:t>
            </a:r>
          </a:p>
          <a:p>
            <a:endParaRPr lang="en-US" dirty="0"/>
          </a:p>
          <a:p>
            <a:r>
              <a:rPr lang="en-US" dirty="0"/>
              <a:t>Most common neuroimaging manifestations of CSVD: </a:t>
            </a:r>
          </a:p>
          <a:p>
            <a:pPr lvl="1"/>
            <a:r>
              <a:rPr lang="en-US" dirty="0"/>
              <a:t>ischemic lesions such as lacunar strokes (LS) </a:t>
            </a:r>
          </a:p>
          <a:p>
            <a:pPr lvl="1"/>
            <a:r>
              <a:rPr lang="en-US" dirty="0"/>
              <a:t>white matter hyperintensities (WMH)</a:t>
            </a:r>
          </a:p>
        </p:txBody>
      </p:sp>
      <p:pic>
        <p:nvPicPr>
          <p:cNvPr id="5" name="Picture 4" descr="A pink brain with a black background&#10;&#10;Description automatically generated with low confidence">
            <a:extLst>
              <a:ext uri="{FF2B5EF4-FFF2-40B4-BE49-F238E27FC236}">
                <a16:creationId xmlns:a16="http://schemas.microsoft.com/office/drawing/2014/main" id="{EFD7C46A-F1F5-4D6D-88F3-11EC430DE7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0508" y="4040542"/>
            <a:ext cx="2352467" cy="2471717"/>
          </a:xfrm>
          <a:prstGeom prst="rect">
            <a:avLst/>
          </a:prstGeom>
        </p:spPr>
      </p:pic>
      <p:pic>
        <p:nvPicPr>
          <p:cNvPr id="7" name="Video 6">
            <a:hlinkClick r:id="" action="ppaction://media"/>
            <a:extLst>
              <a:ext uri="{FF2B5EF4-FFF2-40B4-BE49-F238E27FC236}">
                <a16:creationId xmlns:a16="http://schemas.microsoft.com/office/drawing/2014/main" id="{E8E823C9-AEEB-4FD2-8A57-9880B51DC49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3601454683"/>
      </p:ext>
    </p:extLst>
  </p:cSld>
  <p:clrMapOvr>
    <a:masterClrMapping/>
  </p:clrMapOvr>
  <mc:AlternateContent xmlns:mc="http://schemas.openxmlformats.org/markup-compatibility/2006">
    <mc:Choice xmlns:p14="http://schemas.microsoft.com/office/powerpoint/2010/main" Requires="p14">
      <p:transition spd="slow" p14:dur="2000" advTm="29357"/>
    </mc:Choice>
    <mc:Fallback>
      <p:transition spd="slow" advTm="29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extLst>
    <p:ext uri="{3A86A75C-4F4B-4683-9AE1-C65F6400EC91}">
      <p14:laserTraceLst xmlns:p14="http://schemas.microsoft.com/office/powerpoint/2010/main">
        <p14:tracePtLst>
          <p14:tracePt t="28439" x="12131675" y="1098550"/>
          <p14:tracePt t="28443" x="12101513" y="1049338"/>
          <p14:tracePt t="28448" x="12060238" y="989013"/>
          <p14:tracePt t="28451" x="12060238" y="977900"/>
          <p14:tracePt t="28455" x="12060238" y="947738"/>
          <p14:tracePt t="28459" x="12060238" y="917575"/>
          <p14:tracePt t="28463" x="12060238" y="908050"/>
          <p14:tracePt t="28467" x="12060238" y="887413"/>
          <p14:tracePt t="28475" x="12060238" y="877888"/>
          <p14:tracePt t="28479" x="12060238" y="857250"/>
          <p14:tracePt t="28487" x="12071350" y="836613"/>
          <p14:tracePt t="28491" x="12080875" y="836613"/>
          <p14:tracePt t="28495" x="12111038" y="836613"/>
          <p14:tracePt t="28499" x="12131675" y="827088"/>
          <p14:tracePt t="28503" x="12161838" y="827088"/>
          <p14:tracePt t="28507" x="12182475" y="806450"/>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98D09-79E2-43C2-85C3-F70B05D0D2DA}"/>
              </a:ext>
            </a:extLst>
          </p:cNvPr>
          <p:cNvSpPr>
            <a:spLocks noGrp="1"/>
          </p:cNvSpPr>
          <p:nvPr>
            <p:ph type="title"/>
          </p:nvPr>
        </p:nvSpPr>
        <p:spPr/>
        <p:txBody>
          <a:bodyPr/>
          <a:lstStyle/>
          <a:p>
            <a:r>
              <a:rPr lang="en-US"/>
              <a:t>Lacunar strokes</a:t>
            </a:r>
            <a:endParaRPr lang="en-US" dirty="0"/>
          </a:p>
        </p:txBody>
      </p:sp>
      <p:pic>
        <p:nvPicPr>
          <p:cNvPr id="4" name="Content Placeholder 3">
            <a:extLst>
              <a:ext uri="{FF2B5EF4-FFF2-40B4-BE49-F238E27FC236}">
                <a16:creationId xmlns:a16="http://schemas.microsoft.com/office/drawing/2014/main" id="{8E868352-DB68-4E41-98FA-6820443DEAE3}"/>
              </a:ext>
            </a:extLst>
          </p:cNvPr>
          <p:cNvPicPr>
            <a:picLocks noGrp="1" noChangeAspect="1"/>
          </p:cNvPicPr>
          <p:nvPr>
            <p:ph idx="1"/>
          </p:nvPr>
        </p:nvPicPr>
        <p:blipFill>
          <a:blip r:embed="rId4"/>
          <a:stretch>
            <a:fillRect/>
          </a:stretch>
        </p:blipFill>
        <p:spPr>
          <a:xfrm>
            <a:off x="2459037" y="2339946"/>
            <a:ext cx="7273926" cy="3636963"/>
          </a:xfrm>
          <a:prstGeom prst="rect">
            <a:avLst/>
          </a:prstGeom>
        </p:spPr>
      </p:pic>
      <p:sp>
        <p:nvSpPr>
          <p:cNvPr id="5" name="TextBox 4">
            <a:extLst>
              <a:ext uri="{FF2B5EF4-FFF2-40B4-BE49-F238E27FC236}">
                <a16:creationId xmlns:a16="http://schemas.microsoft.com/office/drawing/2014/main" id="{CB09835D-12B9-40AC-83EF-63DC87010594}"/>
              </a:ext>
            </a:extLst>
          </p:cNvPr>
          <p:cNvSpPr txBox="1"/>
          <p:nvPr/>
        </p:nvSpPr>
        <p:spPr>
          <a:xfrm>
            <a:off x="2355725" y="6316941"/>
            <a:ext cx="7471977" cy="276999"/>
          </a:xfrm>
          <a:prstGeom prst="rect">
            <a:avLst/>
          </a:prstGeom>
          <a:noFill/>
        </p:spPr>
        <p:txBody>
          <a:bodyPr wrap="square">
            <a:spAutoFit/>
          </a:bodyPr>
          <a:lstStyle/>
          <a:p>
            <a:r>
              <a:rPr lang="en-US" sz="1200" dirty="0" err="1">
                <a:effectLst/>
              </a:rPr>
              <a:t>Barkhof</a:t>
            </a:r>
            <a:r>
              <a:rPr lang="en-US" sz="1200" dirty="0">
                <a:effectLst/>
              </a:rPr>
              <a:t>, F., </a:t>
            </a:r>
            <a:r>
              <a:rPr lang="en-US" sz="1200" dirty="0" err="1">
                <a:effectLst/>
              </a:rPr>
              <a:t>Jäger</a:t>
            </a:r>
            <a:r>
              <a:rPr lang="en-US" sz="1200" dirty="0">
                <a:effectLst/>
              </a:rPr>
              <a:t>, H. R., </a:t>
            </a:r>
            <a:r>
              <a:rPr lang="en-US" sz="1200" dirty="0" err="1">
                <a:effectLst/>
              </a:rPr>
              <a:t>Thurnher</a:t>
            </a:r>
            <a:r>
              <a:rPr lang="en-US" sz="1200" dirty="0">
                <a:effectLst/>
              </a:rPr>
              <a:t>, M. M., &amp; </a:t>
            </a:r>
            <a:r>
              <a:rPr lang="en-US" sz="1200" dirty="0" err="1">
                <a:effectLst/>
              </a:rPr>
              <a:t>Rovira</a:t>
            </a:r>
            <a:r>
              <a:rPr lang="en-US" sz="1200" dirty="0">
                <a:effectLst/>
              </a:rPr>
              <a:t>, À. (2019). </a:t>
            </a:r>
            <a:r>
              <a:rPr lang="en-US" sz="1200" i="1" dirty="0">
                <a:effectLst/>
              </a:rPr>
              <a:t>Clinical Neuroradiology: The ESNR Textbook</a:t>
            </a:r>
            <a:r>
              <a:rPr lang="sr-Latn-RS" sz="1200" i="1" dirty="0"/>
              <a:t>, p. 178</a:t>
            </a:r>
            <a:endParaRPr lang="en-US" sz="1200" dirty="0">
              <a:effectLst/>
            </a:endParaRPr>
          </a:p>
        </p:txBody>
      </p:sp>
      <p:pic>
        <p:nvPicPr>
          <p:cNvPr id="10" name="Video 9">
            <a:hlinkClick r:id="" action="ppaction://media"/>
            <a:extLst>
              <a:ext uri="{FF2B5EF4-FFF2-40B4-BE49-F238E27FC236}">
                <a16:creationId xmlns:a16="http://schemas.microsoft.com/office/drawing/2014/main" id="{6C82368C-69BA-4463-9E68-34878A57E78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34119913"/>
      </p:ext>
    </p:extLst>
  </p:cSld>
  <p:clrMapOvr>
    <a:masterClrMapping/>
  </p:clrMapOvr>
  <mc:AlternateContent xmlns:mc="http://schemas.openxmlformats.org/markup-compatibility/2006">
    <mc:Choice xmlns:p14="http://schemas.microsoft.com/office/powerpoint/2010/main" Requires="p14">
      <p:transition spd="slow" p14:dur="2000" advTm="7021"/>
    </mc:Choice>
    <mc:Fallback>
      <p:transition spd="slow" advTm="7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extLst>
    <p:ext uri="{3A86A75C-4F4B-4683-9AE1-C65F6400EC91}">
      <p14:laserTraceLst xmlns:p14="http://schemas.microsoft.com/office/powerpoint/2010/main">
        <p14:tracePtLst>
          <p14:tracePt t="4208" x="12050713" y="3398838"/>
          <p14:tracePt t="4212" x="11950700" y="3429000"/>
          <p14:tracePt t="4216" x="11858625" y="3449638"/>
          <p14:tracePt t="4220" x="11747500" y="3479800"/>
          <p14:tracePt t="4224" x="11637963" y="3519488"/>
          <p14:tracePt t="4228" x="11515725" y="3549650"/>
          <p14:tracePt t="4232" x="11385550" y="3579813"/>
          <p14:tracePt t="4236" x="11264900" y="3621088"/>
          <p14:tracePt t="4240" x="11123613" y="3660775"/>
          <p14:tracePt t="4244" x="10982325" y="3721100"/>
          <p14:tracePt t="4248" x="10829925" y="3792538"/>
          <p14:tracePt t="4251" x="10739438" y="3841750"/>
          <p14:tracePt t="4256" x="10669588" y="3903663"/>
          <p14:tracePt t="4260" x="10609263" y="3952875"/>
          <p14:tracePt t="4263" x="10548938" y="4013200"/>
          <p14:tracePt t="4268" x="10487025" y="4054475"/>
          <p14:tracePt t="4272" x="10447338" y="4075113"/>
          <p14:tracePt t="4276" x="10407650" y="4114800"/>
          <p14:tracePt t="4280" x="10396538" y="4114800"/>
          <p14:tracePt t="4285" x="10377488" y="4154488"/>
          <p14:tracePt t="4288" x="10377488" y="4165600"/>
          <p14:tracePt t="4292" x="10377488" y="4175125"/>
          <p14:tracePt t="4296" x="10377488" y="4184650"/>
          <p14:tracePt t="4300" x="10377488" y="4195763"/>
          <p14:tracePt t="4304" x="10377488" y="4205288"/>
          <p14:tracePt t="4320" x="10377488" y="4216400"/>
          <p14:tracePt t="4328" x="10366375" y="4216400"/>
          <p14:tracePt t="4360" x="10366375" y="4225925"/>
          <p14:tracePt t="4368" x="10356850" y="4225925"/>
          <p14:tracePt t="4372" x="10326688" y="4225925"/>
          <p14:tracePt t="4376" x="10306050" y="4225925"/>
          <p14:tracePt t="4380" x="10255250" y="4225925"/>
          <p14:tracePt t="4385" x="10155238" y="4225925"/>
          <p14:tracePt t="4388" x="10044113" y="4225925"/>
          <p14:tracePt t="4392" x="9932988" y="4225925"/>
          <p14:tracePt t="4396" x="9832975" y="4225925"/>
          <p14:tracePt t="4400" x="9721850" y="4225925"/>
          <p14:tracePt t="4404" x="9631363" y="4216400"/>
          <p14:tracePt t="4408" x="9559925" y="4195763"/>
          <p14:tracePt t="4412" x="9469438" y="4175125"/>
          <p14:tracePt t="4416" x="9388475" y="4154488"/>
          <p14:tracePt t="4420" x="9328150" y="4124325"/>
          <p14:tracePt t="4424" x="9256713" y="4105275"/>
          <p14:tracePt t="4428" x="9186863" y="4084638"/>
          <p14:tracePt t="4432" x="9117013" y="4064000"/>
          <p14:tracePt t="4436" x="9036050" y="4044950"/>
          <p14:tracePt t="4440" x="8964613" y="4033838"/>
          <p14:tracePt t="4444" x="8883650" y="4003675"/>
          <p14:tracePt t="4448" x="8813800" y="4003675"/>
          <p14:tracePt t="4451" x="8753475" y="4003675"/>
          <p14:tracePt t="4456" x="8702675" y="3994150"/>
          <p14:tracePt t="4460" x="8642350" y="3983038"/>
          <p14:tracePt t="4464" x="8632825" y="3983038"/>
          <p14:tracePt t="4468" x="8602663" y="3963988"/>
          <p14:tracePt t="4472" x="8582025" y="3963988"/>
          <p14:tracePt t="4480" x="8561388" y="3963988"/>
          <p14:tracePt t="4485" x="8551863" y="3963988"/>
          <p14:tracePt t="4488" x="8540750" y="3963988"/>
          <p14:tracePt t="4492" x="8531225" y="3963988"/>
          <p14:tracePt t="4496" x="8521700" y="3963988"/>
          <p14:tracePt t="4500" x="8510588" y="3963988"/>
          <p14:tracePt t="4504" x="8501063" y="3963988"/>
          <p14:tracePt t="4508" x="8491538" y="3963988"/>
          <p14:tracePt t="4511" x="8480425" y="3963988"/>
          <p14:tracePt t="4515" x="8470900" y="3963988"/>
          <p14:tracePt t="4520" x="8450263" y="3963988"/>
          <p14:tracePt t="4528" x="8440738" y="3963988"/>
          <p14:tracePt t="4531" x="8431213" y="3963988"/>
          <p14:tracePt t="4535" x="8420100" y="3963988"/>
          <p14:tracePt t="4540" x="8389938" y="3963988"/>
          <p14:tracePt t="4543" x="8380413" y="3963988"/>
          <p14:tracePt t="4548" x="8359775" y="3963988"/>
          <p14:tracePt t="4551" x="8350250" y="3963988"/>
          <p14:tracePt t="4556" x="8320088" y="3963988"/>
          <p14:tracePt t="4559" x="8308975" y="3963988"/>
          <p14:tracePt t="4563" x="8278813" y="3963988"/>
          <p14:tracePt t="4568" x="8248650" y="3963988"/>
          <p14:tracePt t="4572" x="8229600" y="3963988"/>
          <p14:tracePt t="4575" x="8197850" y="3963988"/>
          <p14:tracePt t="4580" x="8167688" y="3963988"/>
          <p14:tracePt t="4584" x="8137525" y="3963988"/>
          <p14:tracePt t="4588" x="8107363" y="3963988"/>
          <p14:tracePt t="4591" x="7996238" y="3963988"/>
          <p14:tracePt t="4595" x="7875588" y="3963988"/>
          <p14:tracePt t="4600" x="7785100" y="3963988"/>
          <p14:tracePt t="4604" x="7715250" y="3973513"/>
          <p14:tracePt t="4608" x="7664450" y="3983038"/>
          <p14:tracePt t="4612" x="7664450" y="3994150"/>
          <p14:tracePt t="4616" x="7653338" y="3994150"/>
          <p14:tracePt t="4620" x="7643813" y="3994150"/>
          <p14:tracePt t="4640" x="7634288" y="3994150"/>
          <p14:tracePt t="4648" x="7634288" y="4003675"/>
          <p14:tracePt t="4652" x="7643813" y="4013200"/>
          <p14:tracePt t="4656" x="7664450" y="4024313"/>
          <p14:tracePt t="4660" x="7664450" y="4033838"/>
          <p14:tracePt t="4664" x="7673975" y="4033838"/>
          <p14:tracePt t="4672" x="7694613" y="4044950"/>
          <p14:tracePt t="4676" x="7694613" y="4054475"/>
          <p14:tracePt t="4688" x="7704138" y="4054475"/>
          <p14:tracePt t="4704" x="7704138" y="4075113"/>
          <p14:tracePt t="4708" x="7694613" y="4075113"/>
          <p14:tracePt t="4712" x="7683500" y="4084638"/>
          <p14:tracePt t="4716" x="7683500" y="4094163"/>
          <p14:tracePt t="4720" x="7664450" y="4105275"/>
          <p14:tracePt t="4724" x="7653338" y="4114800"/>
          <p14:tracePt t="4728" x="7643813" y="4124325"/>
          <p14:tracePt t="4736" x="7634288" y="4135438"/>
          <p14:tracePt t="4744" x="7634288" y="4144963"/>
          <p14:tracePt t="4751" x="7623175" y="4154488"/>
          <p14:tracePt t="4756" x="7623175" y="4165600"/>
          <p14:tracePt t="4776" x="7613650" y="4175125"/>
          <p14:tracePt t="4784" x="7604125" y="4175125"/>
          <p14:tracePt t="4788" x="7593013" y="4175125"/>
          <p14:tracePt t="4792" x="7583488" y="4175125"/>
          <p14:tracePt t="4796" x="7573963" y="4175125"/>
          <p14:tracePt t="4801" x="7553325" y="4175125"/>
          <p14:tracePt t="4804" x="7523163" y="4175125"/>
          <p14:tracePt t="4812" x="7513638" y="4175125"/>
          <p14:tracePt t="4816" x="7502525" y="4175125"/>
          <p14:tracePt t="4820" x="7493000" y="4175125"/>
          <p14:tracePt t="4824" x="7481888" y="4175125"/>
          <p14:tracePt t="4828" x="7462838" y="4175125"/>
          <p14:tracePt t="4836" x="7451725" y="4175125"/>
          <p14:tracePt t="4840" x="7442200" y="4175125"/>
          <p14:tracePt t="4844" x="7432675" y="4175125"/>
          <p14:tracePt t="4847" x="7421563" y="4175125"/>
          <p14:tracePt t="4852" x="7412038" y="4175125"/>
          <p14:tracePt t="4856" x="7402513" y="4175125"/>
          <p14:tracePt t="4860" x="7391400" y="4175125"/>
          <p14:tracePt t="4863" x="7381875" y="4175125"/>
          <p14:tracePt t="4868" x="7372350" y="4175125"/>
          <p14:tracePt t="4872" x="7351713" y="4175125"/>
          <p14:tracePt t="4876" x="7342188" y="4175125"/>
          <p14:tracePt t="4884" x="7331075" y="4175125"/>
          <p14:tracePt t="4888" x="7321550" y="4175125"/>
          <p14:tracePt t="4892" x="7310438" y="4175125"/>
          <p14:tracePt t="4895" x="7291388" y="4175125"/>
          <p14:tracePt t="4904" x="7280275" y="4175125"/>
          <p14:tracePt t="4908" x="7270750" y="4175125"/>
          <p14:tracePt t="4911" x="7261225" y="4184650"/>
          <p14:tracePt t="4916" x="7250113" y="4195763"/>
          <p14:tracePt t="4920" x="7240588" y="4205288"/>
          <p14:tracePt t="4924" x="7240588" y="4216400"/>
          <p14:tracePt t="4927" x="7231063" y="4225925"/>
          <p14:tracePt t="4931" x="7231063" y="4246563"/>
          <p14:tracePt t="4936" x="7231063" y="4265613"/>
          <p14:tracePt t="4940" x="7231063" y="4286250"/>
          <p14:tracePt t="4944" x="7231063" y="4306888"/>
          <p14:tracePt t="4947" x="7231063" y="4325938"/>
          <p14:tracePt t="4952" x="7231063" y="4346575"/>
          <p14:tracePt t="4956" x="7231063" y="4376738"/>
          <p14:tracePt t="4959" x="7231063" y="4397375"/>
          <p14:tracePt t="4964" x="7231063" y="4427538"/>
          <p14:tracePt t="4967" x="7231063" y="4457700"/>
          <p14:tracePt t="4972" x="7231063" y="4478338"/>
          <p14:tracePt t="4976" x="7231063" y="4487863"/>
          <p14:tracePt t="4980" x="7250113" y="4518025"/>
          <p14:tracePt t="4984" x="7250113" y="4527550"/>
          <p14:tracePt t="4988" x="7250113" y="4548188"/>
          <p14:tracePt t="4992" x="7250113" y="4578350"/>
          <p14:tracePt t="5000" x="7261225" y="4608513"/>
          <p14:tracePt t="5004" x="7261225" y="4619625"/>
          <p14:tracePt t="5008" x="7270750" y="4629150"/>
          <p14:tracePt t="5012" x="7280275" y="4638675"/>
          <p14:tracePt t="5016" x="7291388" y="4638675"/>
          <p14:tracePt t="5024" x="7300913" y="4638675"/>
          <p14:tracePt t="5028" x="7321550" y="4659313"/>
          <p14:tracePt t="5032" x="7342188" y="4659313"/>
          <p14:tracePt t="5036" x="7361238" y="4659313"/>
          <p14:tracePt t="5040" x="7391400" y="4659313"/>
          <p14:tracePt t="5044" x="7402513" y="4659313"/>
          <p14:tracePt t="5048" x="7432675" y="4659313"/>
          <p14:tracePt t="5052" x="7462838" y="4659313"/>
          <p14:tracePt t="5056" x="7481888" y="4659313"/>
          <p14:tracePt t="5060" x="7502525" y="4649788"/>
          <p14:tracePt t="5064" x="7513638" y="4638675"/>
          <p14:tracePt t="5068" x="7523163" y="4619625"/>
          <p14:tracePt t="5080" x="7532688" y="4598988"/>
          <p14:tracePt t="5084" x="7532688" y="4589463"/>
          <p14:tracePt t="5088" x="7543800" y="4589463"/>
          <p14:tracePt t="5104" x="7543800" y="4578350"/>
          <p14:tracePt t="5108" x="7543800" y="4568825"/>
          <p14:tracePt t="5128" x="7543800" y="4559300"/>
          <p14:tracePt t="5136" x="7543800" y="4548188"/>
          <p14:tracePt t="5140" x="7532688" y="4508500"/>
          <p14:tracePt t="5144" x="7513638" y="4508500"/>
          <p14:tracePt t="5148" x="7493000" y="4497388"/>
          <p14:tracePt t="5152" x="7442200" y="4478338"/>
          <p14:tracePt t="5156" x="7391400" y="4457700"/>
          <p14:tracePt t="5160" x="7331075" y="4427538"/>
          <p14:tracePt t="5164" x="7270750" y="4397375"/>
          <p14:tracePt t="5167" x="7210425" y="4376738"/>
          <p14:tracePt t="5172" x="7170738" y="4367213"/>
          <p14:tracePt t="5184" x="7048500" y="4295775"/>
          <p14:tracePt t="5188" x="7038975" y="4276725"/>
          <p14:tracePt t="5192" x="7008813" y="4265613"/>
          <p14:tracePt t="5196" x="6999288" y="4256088"/>
          <p14:tracePt t="5201" x="6988175" y="4246563"/>
          <p14:tracePt t="5204" x="6967538" y="4235450"/>
          <p14:tracePt t="5207" x="6937375" y="4225925"/>
          <p14:tracePt t="5211" x="6907213" y="4216400"/>
          <p14:tracePt t="5216" x="6877050" y="4184650"/>
          <p14:tracePt t="5220" x="6846888" y="4175125"/>
          <p14:tracePt t="5224" x="6816725" y="4165600"/>
          <p14:tracePt t="5227" x="6777038" y="4165600"/>
          <p14:tracePt t="5231" x="6686550" y="4154488"/>
          <p14:tracePt t="5236" x="6545263" y="4144963"/>
          <p14:tracePt t="5240" x="6403975" y="4144963"/>
          <p14:tracePt t="5243" x="6242050" y="4144963"/>
          <p14:tracePt t="5247" x="6019800" y="4144963"/>
          <p14:tracePt t="5252" x="5848350" y="4144963"/>
          <p14:tracePt t="5256" x="5718175" y="4144963"/>
          <p14:tracePt t="5259" x="5556250" y="4144963"/>
          <p14:tracePt t="5263" x="5405438" y="4144963"/>
          <p14:tracePt t="5268" x="5264150" y="4144963"/>
          <p14:tracePt t="5272" x="5113338" y="4144963"/>
          <p14:tracePt t="5275" x="4981575" y="4144963"/>
          <p14:tracePt t="5279" x="4860925" y="4144963"/>
          <p14:tracePt t="5284" x="4770438" y="4144963"/>
          <p14:tracePt t="5288" x="4668838" y="4165600"/>
          <p14:tracePt t="5292" x="4598988" y="4184650"/>
          <p14:tracePt t="5296" x="4587875" y="4184650"/>
          <p14:tracePt t="5300" x="4568825" y="4195763"/>
          <p14:tracePt t="5356" x="4557713" y="4195763"/>
          <p14:tracePt t="5360" x="4548188" y="4195763"/>
          <p14:tracePt t="5364" x="4527550" y="4195763"/>
          <p14:tracePt t="5367" x="4508500" y="4195763"/>
          <p14:tracePt t="5372" x="4487863" y="4195763"/>
          <p14:tracePt t="5375" x="4457700" y="4195763"/>
          <p14:tracePt t="5380" x="4437063" y="4195763"/>
          <p14:tracePt t="5383" x="4406900" y="4195763"/>
          <p14:tracePt t="5388" x="4376738" y="4195763"/>
          <p14:tracePt t="5391" x="4346575" y="4195763"/>
          <p14:tracePt t="5395" x="4316413" y="4195763"/>
          <p14:tracePt t="5400" x="4295775" y="4195763"/>
          <p14:tracePt t="5404" x="4265613" y="4195763"/>
          <p14:tracePt t="5407" x="4235450" y="4195763"/>
          <p14:tracePt t="5412" x="4214813" y="4195763"/>
          <p14:tracePt t="5417" x="4184650" y="4195763"/>
          <p14:tracePt t="5420" x="4165600" y="4195763"/>
          <p14:tracePt t="5432" x="4154488" y="4195763"/>
          <p14:tracePt t="5436" x="4144963" y="4195763"/>
          <p14:tracePt t="5444" x="4124325" y="4195763"/>
          <p14:tracePt t="5448" x="4103688" y="4195763"/>
          <p14:tracePt t="5452" x="4094163" y="4195763"/>
          <p14:tracePt t="5456" x="4064000" y="4195763"/>
          <p14:tracePt t="5460" x="4043363" y="4195763"/>
          <p14:tracePt t="5464" x="4013200" y="4195763"/>
          <p14:tracePt t="5468" x="3983038" y="4195763"/>
          <p14:tracePt t="5472" x="3962400" y="4195763"/>
          <p14:tracePt t="5476" x="3932238" y="4195763"/>
          <p14:tracePt t="5479" x="3913188" y="4195763"/>
          <p14:tracePt t="5484" x="3883025" y="4195763"/>
          <p14:tracePt t="5488" x="3852863" y="4195763"/>
          <p14:tracePt t="5492" x="3741738" y="4195763"/>
          <p14:tracePt t="5495" x="3651250" y="4195763"/>
          <p14:tracePt t="5500" x="3579813" y="4195763"/>
          <p14:tracePt t="5504" x="3529013" y="4195763"/>
          <p14:tracePt t="5508" x="3468688" y="4195763"/>
          <p14:tracePt t="5512" x="3459163" y="4195763"/>
          <p14:tracePt t="5517" x="3449638" y="4195763"/>
          <p14:tracePt t="5544" x="3438525" y="4195763"/>
          <p14:tracePt t="5548" x="3429000" y="4195763"/>
          <p14:tracePt t="5560" x="3417888" y="4195763"/>
          <p14:tracePt t="5564" x="3408363" y="4195763"/>
          <p14:tracePt t="5567" x="3398838" y="4195763"/>
          <p14:tracePt t="5572" x="3387725" y="4216400"/>
          <p14:tracePt t="5576" x="3368675" y="4205288"/>
          <p14:tracePt t="5584" x="3348038" y="4205288"/>
          <p14:tracePt t="5588" x="3338513" y="4205288"/>
          <p14:tracePt t="5592" x="3327400" y="4205288"/>
          <p14:tracePt t="5596" x="3317875" y="4205288"/>
          <p14:tracePt t="5600" x="3297238" y="4205288"/>
          <p14:tracePt t="5604" x="3278188" y="4205288"/>
          <p14:tracePt t="5612" x="3257550" y="4205288"/>
          <p14:tracePt t="5617" x="3246438" y="4195763"/>
          <p14:tracePt t="5656" x="3236913" y="4195763"/>
          <p14:tracePt t="5660" x="3227388" y="4195763"/>
          <p14:tracePt t="5668" x="3227388" y="4205288"/>
          <p14:tracePt t="5672" x="3227388" y="4216400"/>
          <p14:tracePt t="5676" x="3227388" y="4246563"/>
          <p14:tracePt t="5680" x="3227388" y="4265613"/>
          <p14:tracePt t="5684" x="3227388" y="4295775"/>
          <p14:tracePt t="5688" x="3227388" y="4325938"/>
          <p14:tracePt t="5691" x="3227388" y="4346575"/>
          <p14:tracePt t="5695" x="3227388" y="4376738"/>
          <p14:tracePt t="5700" x="3227388" y="4397375"/>
          <p14:tracePt t="5706" x="3227388" y="4427538"/>
          <p14:tracePt t="5710" x="3227388" y="4508500"/>
          <p14:tracePt t="5714" x="3227388" y="4559300"/>
          <p14:tracePt t="5718" x="3236913" y="4598988"/>
          <p14:tracePt t="5722" x="3246438" y="4649788"/>
          <p14:tracePt t="5726" x="3267075" y="4699000"/>
          <p14:tracePt t="5730" x="3287713" y="4749800"/>
          <p14:tracePt t="5733" x="3308350" y="4800600"/>
          <p14:tracePt t="5738" x="3338513" y="4840288"/>
          <p14:tracePt t="5742" x="3357563" y="4891088"/>
          <p14:tracePt t="5746" x="3387725" y="4941888"/>
          <p14:tracePt t="5750" x="3417888" y="4972050"/>
          <p14:tracePt t="5754" x="3417888" y="4981575"/>
          <p14:tracePt t="5758" x="3438525" y="5002213"/>
          <p14:tracePt t="5762" x="3479800" y="5022850"/>
          <p14:tracePt t="5767" x="3509963" y="5022850"/>
          <p14:tracePt t="5770" x="3529013" y="5022850"/>
          <p14:tracePt t="5774" x="3559175" y="5022850"/>
          <p14:tracePt t="5778" x="3579813" y="5022850"/>
          <p14:tracePt t="5783" x="3609975" y="5022850"/>
          <p14:tracePt t="5786" x="3651250" y="5011738"/>
          <p14:tracePt t="5790" x="3660775" y="4992688"/>
          <p14:tracePt t="5793" x="3660775" y="4951413"/>
          <p14:tracePt t="5798" x="3660775" y="4891088"/>
          <p14:tracePt t="5802" x="3660775" y="4821238"/>
          <p14:tracePt t="5806" x="3660775" y="4770438"/>
          <p14:tracePt t="5810" x="3660775" y="4699000"/>
          <p14:tracePt t="5814" x="3660775" y="4649788"/>
          <p14:tracePt t="5818" x="3660775" y="4589463"/>
          <p14:tracePt t="5822" x="3651250" y="4548188"/>
          <p14:tracePt t="5825" x="3640138" y="4508500"/>
          <p14:tracePt t="5830" x="3640138" y="4457700"/>
          <p14:tracePt t="5834" x="3630613" y="4418013"/>
          <p14:tracePt t="5838" x="3630613" y="4376738"/>
          <p14:tracePt t="5841" x="3630613" y="4346575"/>
          <p14:tracePt t="5846" x="3630613" y="4316413"/>
          <p14:tracePt t="5850" x="3630613" y="4286250"/>
          <p14:tracePt t="5854" x="3630613" y="4256088"/>
          <p14:tracePt t="5858" x="3630613" y="4225925"/>
          <p14:tracePt t="5862" x="3630613" y="4205288"/>
          <p14:tracePt t="5866" x="3630613" y="4184650"/>
          <p14:tracePt t="5870" x="3630613" y="4175125"/>
          <p14:tracePt t="5874" x="3630613" y="4154488"/>
          <p14:tracePt t="5877" x="3600450" y="4135438"/>
          <p14:tracePt t="5883" x="3600450" y="4124325"/>
          <p14:tracePt t="5886" x="3589338" y="4114800"/>
          <p14:tracePt t="5890" x="3570288" y="4094163"/>
          <p14:tracePt t="5900" x="3559175" y="4084638"/>
          <p14:tracePt t="5902" x="3549650" y="4084638"/>
          <p14:tracePt t="5906" x="3540125" y="4084638"/>
          <p14:tracePt t="5910" x="3529013" y="4084638"/>
          <p14:tracePt t="5914" x="3519488" y="4084638"/>
          <p14:tracePt t="5918" x="3509963" y="4084638"/>
          <p14:tracePt t="5926" x="3498850" y="4084638"/>
          <p14:tracePt t="5929" x="3489325" y="4084638"/>
          <p14:tracePt t="5933" x="3489325" y="4105275"/>
          <p14:tracePt t="5938" x="3489325" y="4124325"/>
          <p14:tracePt t="5942" x="3489325" y="4135438"/>
          <p14:tracePt t="5945" x="3498850" y="4175125"/>
          <p14:tracePt t="5949" x="3498850" y="4205288"/>
          <p14:tracePt t="5953" x="3498850" y="4235450"/>
          <p14:tracePt t="5958" x="3519488" y="4256088"/>
          <p14:tracePt t="5962" x="3529013" y="4286250"/>
          <p14:tracePt t="5966" x="3570288" y="4337050"/>
          <p14:tracePt t="5970" x="3600450" y="4376738"/>
          <p14:tracePt t="5974" x="3619500" y="4418013"/>
          <p14:tracePt t="5978" x="3640138" y="4427538"/>
          <p14:tracePt t="5983" x="3660775" y="4457700"/>
          <p14:tracePt t="5986" x="3681413" y="4467225"/>
          <p14:tracePt t="5990" x="3721100" y="4497388"/>
          <p14:tracePt t="5994" x="3751263" y="4518025"/>
          <p14:tracePt t="5998" x="3771900" y="4518025"/>
          <p14:tracePt t="6002" x="3802063" y="4518025"/>
          <p14:tracePt t="6006" x="3832225" y="4518025"/>
          <p14:tracePt t="6010" x="3852863" y="4518025"/>
          <p14:tracePt t="6014" x="4073525" y="4518025"/>
          <p14:tracePt t="6018" x="4356100" y="4497388"/>
          <p14:tracePt t="6022" x="4648200" y="4448175"/>
          <p14:tracePt t="6026" x="5021263" y="4376738"/>
          <p14:tracePt t="6029" x="5456238" y="4286250"/>
          <p14:tracePt t="6034" x="5889625" y="4154488"/>
          <p14:tracePt t="6038" x="6403975" y="4033838"/>
          <p14:tracePt t="6042" x="6918325" y="3892550"/>
          <p14:tracePt t="6045" x="7442200" y="3732213"/>
          <p14:tracePt t="6049" x="7956550" y="3590925"/>
          <p14:tracePt t="6054" x="8450263" y="3459163"/>
          <p14:tracePt t="6058" x="8934450" y="3338513"/>
          <p14:tracePt t="6061" x="9418638" y="3227388"/>
          <p14:tracePt t="6066" x="9852025" y="3125788"/>
          <p14:tracePt t="6070" x="10275888" y="3076575"/>
          <p14:tracePt t="6074" x="10679113" y="3005138"/>
          <p14:tracePt t="6077" x="11072813" y="2944813"/>
          <p14:tracePt t="6083" x="11445875" y="2894013"/>
          <p14:tracePt t="6086" x="11869738" y="2844800"/>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D08EE-0D67-414F-8CEA-106FE2A1414B}"/>
              </a:ext>
            </a:extLst>
          </p:cNvPr>
          <p:cNvSpPr>
            <a:spLocks noGrp="1"/>
          </p:cNvSpPr>
          <p:nvPr>
            <p:ph type="title"/>
          </p:nvPr>
        </p:nvSpPr>
        <p:spPr/>
        <p:txBody>
          <a:bodyPr/>
          <a:lstStyle/>
          <a:p>
            <a:r>
              <a:rPr lang="en-US" dirty="0"/>
              <a:t>White matter hyperintensities</a:t>
            </a:r>
          </a:p>
        </p:txBody>
      </p:sp>
      <p:pic>
        <p:nvPicPr>
          <p:cNvPr id="4" name="Picture 3">
            <a:extLst>
              <a:ext uri="{FF2B5EF4-FFF2-40B4-BE49-F238E27FC236}">
                <a16:creationId xmlns:a16="http://schemas.microsoft.com/office/drawing/2014/main" id="{CB9DC91B-89D1-4B7C-9AF3-FB6146A6803D}"/>
              </a:ext>
            </a:extLst>
          </p:cNvPr>
          <p:cNvPicPr>
            <a:picLocks noChangeAspect="1"/>
          </p:cNvPicPr>
          <p:nvPr/>
        </p:nvPicPr>
        <p:blipFill>
          <a:blip r:embed="rId4"/>
          <a:stretch>
            <a:fillRect/>
          </a:stretch>
        </p:blipFill>
        <p:spPr>
          <a:xfrm>
            <a:off x="2807329" y="2219908"/>
            <a:ext cx="3028335" cy="3942735"/>
          </a:xfrm>
          <a:prstGeom prst="rect">
            <a:avLst/>
          </a:prstGeom>
        </p:spPr>
      </p:pic>
      <p:pic>
        <p:nvPicPr>
          <p:cNvPr id="5" name="Picture 4">
            <a:extLst>
              <a:ext uri="{FF2B5EF4-FFF2-40B4-BE49-F238E27FC236}">
                <a16:creationId xmlns:a16="http://schemas.microsoft.com/office/drawing/2014/main" id="{7FBA4FCE-7694-44A1-B3E1-FF4126D47284}"/>
              </a:ext>
            </a:extLst>
          </p:cNvPr>
          <p:cNvPicPr>
            <a:picLocks noChangeAspect="1"/>
          </p:cNvPicPr>
          <p:nvPr/>
        </p:nvPicPr>
        <p:blipFill>
          <a:blip r:embed="rId5"/>
          <a:stretch>
            <a:fillRect/>
          </a:stretch>
        </p:blipFill>
        <p:spPr>
          <a:xfrm>
            <a:off x="6310820" y="2219908"/>
            <a:ext cx="3028335" cy="3942735"/>
          </a:xfrm>
          <a:prstGeom prst="rect">
            <a:avLst/>
          </a:prstGeom>
        </p:spPr>
      </p:pic>
      <p:sp>
        <p:nvSpPr>
          <p:cNvPr id="6" name="TextBox 5">
            <a:extLst>
              <a:ext uri="{FF2B5EF4-FFF2-40B4-BE49-F238E27FC236}">
                <a16:creationId xmlns:a16="http://schemas.microsoft.com/office/drawing/2014/main" id="{08B881DF-52A2-47C1-B553-81377C45D315}"/>
              </a:ext>
            </a:extLst>
          </p:cNvPr>
          <p:cNvSpPr txBox="1"/>
          <p:nvPr/>
        </p:nvSpPr>
        <p:spPr>
          <a:xfrm>
            <a:off x="3049003" y="6352199"/>
            <a:ext cx="6093994" cy="276999"/>
          </a:xfrm>
          <a:prstGeom prst="rect">
            <a:avLst/>
          </a:prstGeom>
          <a:noFill/>
        </p:spPr>
        <p:txBody>
          <a:bodyPr wrap="square">
            <a:spAutoFit/>
          </a:bodyPr>
          <a:lstStyle/>
          <a:p>
            <a:r>
              <a:rPr lang="en-US" sz="1200" dirty="0">
                <a:effectLst/>
              </a:rPr>
              <a:t>Shen, W. (2020). </a:t>
            </a:r>
            <a:r>
              <a:rPr lang="en-US" sz="1200" i="1" dirty="0">
                <a:effectLst/>
              </a:rPr>
              <a:t>Diagnostic Neuroradiology: A Practical Guide and Cases</a:t>
            </a:r>
            <a:r>
              <a:rPr lang="sr-Latn-RS" sz="1200" i="1" dirty="0"/>
              <a:t>, p. 184</a:t>
            </a:r>
            <a:endParaRPr lang="en-US" sz="1200" dirty="0">
              <a:effectLst/>
            </a:endParaRPr>
          </a:p>
        </p:txBody>
      </p:sp>
      <p:pic>
        <p:nvPicPr>
          <p:cNvPr id="8" name="Video 7">
            <a:hlinkClick r:id="" action="ppaction://media"/>
            <a:extLst>
              <a:ext uri="{FF2B5EF4-FFF2-40B4-BE49-F238E27FC236}">
                <a16:creationId xmlns:a16="http://schemas.microsoft.com/office/drawing/2014/main" id="{BC533663-082A-4175-94F4-CC70F49B17F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863241528"/>
      </p:ext>
    </p:extLst>
  </p:cSld>
  <p:clrMapOvr>
    <a:masterClrMapping/>
  </p:clrMapOvr>
  <mc:AlternateContent xmlns:mc="http://schemas.openxmlformats.org/markup-compatibility/2006">
    <mc:Choice xmlns:p14="http://schemas.microsoft.com/office/powerpoint/2010/main" Requires="p14">
      <p:transition spd="slow" p14:dur="2000" advTm="8807"/>
    </mc:Choice>
    <mc:Fallback>
      <p:transition spd="slow" advTm="88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extLst>
    <p:ext uri="{3A86A75C-4F4B-4683-9AE1-C65F6400EC91}">
      <p14:laserTraceLst xmlns:p14="http://schemas.microsoft.com/office/powerpoint/2010/main">
        <p14:tracePtLst>
          <p14:tracePt t="4557" x="11566525" y="2319338"/>
          <p14:tracePt t="4561" x="11093450" y="2259013"/>
          <p14:tracePt t="4567" x="10588625" y="2178050"/>
          <p14:tracePt t="4571" x="10104438" y="2127250"/>
          <p14:tracePt t="4575" x="9610725" y="2108200"/>
          <p14:tracePt t="4579" x="9085263" y="2087563"/>
          <p14:tracePt t="4583" x="8561388" y="2047875"/>
          <p14:tracePt t="4587" x="8037513" y="2006600"/>
          <p14:tracePt t="4591" x="7562850" y="1946275"/>
          <p14:tracePt t="4595" x="7078663" y="1876425"/>
          <p14:tracePt t="4599" x="6705600" y="1825625"/>
          <p14:tracePt t="4603" x="6373813" y="1784350"/>
          <p14:tracePt t="4607" x="6049963" y="1735138"/>
          <p14:tracePt t="4611" x="5868988" y="1714500"/>
          <p14:tracePt t="4615" x="5748338" y="1704975"/>
          <p14:tracePt t="4619" x="5657850" y="1704975"/>
          <p14:tracePt t="4623" x="5646738" y="1704975"/>
          <p14:tracePt t="4627" x="5637213" y="1704975"/>
          <p14:tracePt t="4667" x="5637213" y="1714500"/>
          <p14:tracePt t="4671" x="5637213" y="1744663"/>
          <p14:tracePt t="4675" x="5637213" y="1765300"/>
          <p14:tracePt t="4683" x="5637213" y="1784350"/>
          <p14:tracePt t="4687" x="5637213" y="1816100"/>
          <p14:tracePt t="4691" x="5637213" y="1835150"/>
          <p14:tracePt t="4695" x="5637213" y="1865313"/>
          <p14:tracePt t="4699" x="5637213" y="1895475"/>
          <p14:tracePt t="4703" x="5637213" y="1916113"/>
          <p14:tracePt t="4707" x="5637213" y="1946275"/>
          <p14:tracePt t="4711" x="5627688" y="1966913"/>
          <p14:tracePt t="4715" x="5586413" y="2006600"/>
          <p14:tracePt t="4719" x="5567363" y="2036763"/>
          <p14:tracePt t="4723" x="5535613" y="2066925"/>
          <p14:tracePt t="4727" x="5505450" y="2097088"/>
          <p14:tracePt t="4731" x="5475288" y="2127250"/>
          <p14:tracePt t="4735" x="5445125" y="2159000"/>
          <p14:tracePt t="4739" x="5345113" y="2259013"/>
          <p14:tracePt t="4743" x="5273675" y="2339975"/>
          <p14:tracePt t="4747" x="5203825" y="2409825"/>
          <p14:tracePt t="4751" x="5122863" y="2470150"/>
          <p14:tracePt t="4755" x="5053013" y="2532063"/>
          <p14:tracePt t="4759" x="4981575" y="2592388"/>
          <p14:tracePt t="4763" x="4900613" y="2652713"/>
          <p14:tracePt t="4767" x="4830763" y="2703513"/>
          <p14:tracePt t="4771" x="4770438" y="2743200"/>
          <p14:tracePt t="4775" x="4710113" y="2782888"/>
          <p14:tracePt t="4780" x="4659313" y="2824163"/>
          <p14:tracePt t="4783" x="4608513" y="2844800"/>
          <p14:tracePt t="4787" x="4578350" y="2874963"/>
          <p14:tracePt t="4791" x="4568825" y="2884488"/>
          <p14:tracePt t="4795" x="4557713" y="2894013"/>
          <p14:tracePt t="4800" x="4548188" y="2905125"/>
          <p14:tracePt t="4803" x="4538663" y="2914650"/>
          <p14:tracePt t="4807" x="4538663" y="2924175"/>
          <p14:tracePt t="4811" x="4538663" y="2935288"/>
          <p14:tracePt t="4815" x="4538663" y="2944813"/>
          <p14:tracePt t="4823" x="4538663" y="2965450"/>
          <p14:tracePt t="4831" x="4538663" y="2974975"/>
          <p14:tracePt t="4835" x="4538663" y="2984500"/>
          <p14:tracePt t="4839" x="4557713" y="2984500"/>
          <p14:tracePt t="4843" x="4568825" y="3005138"/>
          <p14:tracePt t="4847" x="4578350" y="3005138"/>
          <p14:tracePt t="4851" x="4587875" y="3005138"/>
          <p14:tracePt t="4855" x="4618038" y="3005138"/>
          <p14:tracePt t="4859" x="4629150" y="3005138"/>
          <p14:tracePt t="4863" x="4659313" y="3005138"/>
          <p14:tracePt t="4867" x="4668838" y="3005138"/>
          <p14:tracePt t="4871" x="4689475" y="3005138"/>
          <p14:tracePt t="4875" x="4710113" y="3005138"/>
          <p14:tracePt t="4880" x="4719638" y="2995613"/>
          <p14:tracePt t="4883" x="4740275" y="2995613"/>
          <p14:tracePt t="4887" x="4749800" y="2995613"/>
          <p14:tracePt t="4891" x="4779963" y="2995613"/>
          <p14:tracePt t="4895" x="4789488" y="2995613"/>
          <p14:tracePt t="4899" x="4800600" y="2995613"/>
          <p14:tracePt t="4919" x="4810125" y="2995613"/>
          <p14:tracePt t="4923" x="4830763" y="2995613"/>
          <p14:tracePt t="4927" x="4840288" y="2995613"/>
          <p14:tracePt t="4931" x="4849813" y="2995613"/>
          <p14:tracePt t="4939" x="4860925" y="2984500"/>
          <p14:tracePt t="4943" x="4870450" y="2984500"/>
          <p14:tracePt t="4951" x="4891088" y="2984500"/>
          <p14:tracePt t="4955" x="4900613" y="2984500"/>
          <p14:tracePt t="4959" x="4911725" y="2984500"/>
          <p14:tracePt t="4963" x="4930775" y="2984500"/>
          <p14:tracePt t="4971" x="4960938" y="2984500"/>
          <p14:tracePt t="4975" x="4972050" y="2984500"/>
          <p14:tracePt t="4980" x="4991100" y="2965450"/>
          <p14:tracePt t="4983" x="5011738" y="2965450"/>
          <p14:tracePt t="4987" x="5041900" y="2954338"/>
          <p14:tracePt t="4995" x="5062538" y="2954338"/>
          <p14:tracePt t="4999" x="5083175" y="2954338"/>
          <p14:tracePt t="5003" x="5102225" y="2935288"/>
          <p14:tracePt t="5007" x="5113338" y="2935288"/>
          <p14:tracePt t="5011" x="5122863" y="2935288"/>
          <p14:tracePt t="5015" x="5143500" y="2914650"/>
          <p14:tracePt t="5023" x="5153025" y="2894013"/>
          <p14:tracePt t="5027" x="5162550" y="2884488"/>
          <p14:tracePt t="5031" x="5173663" y="2874963"/>
          <p14:tracePt t="5039" x="5173663" y="2854325"/>
          <p14:tracePt t="5043" x="5192713" y="2833688"/>
          <p14:tracePt t="5047" x="5192713" y="2824163"/>
          <p14:tracePt t="5051" x="5192713" y="2813050"/>
          <p14:tracePt t="5055" x="5192713" y="2794000"/>
          <p14:tracePt t="5059" x="5192713" y="2763838"/>
          <p14:tracePt t="5063" x="5192713" y="2752725"/>
          <p14:tracePt t="5067" x="5203825" y="2722563"/>
          <p14:tracePt t="5071" x="5203825" y="2692400"/>
          <p14:tracePt t="5075" x="5203825" y="2673350"/>
          <p14:tracePt t="5080" x="5203825" y="2641600"/>
          <p14:tracePt t="5083" x="5203825" y="2611438"/>
          <p14:tracePt t="5087" x="5203825" y="2592388"/>
          <p14:tracePt t="5091" x="5203825" y="2562225"/>
          <p14:tracePt t="5095" x="5203825" y="2532063"/>
          <p14:tracePt t="5099" x="5203825" y="2501900"/>
          <p14:tracePt t="5103" x="5203825" y="2460625"/>
          <p14:tracePt t="5107" x="5203825" y="2451100"/>
          <p14:tracePt t="5111" x="5192713" y="2439988"/>
          <p14:tracePt t="5115" x="5173663" y="2400300"/>
          <p14:tracePt t="5129" x="5143500" y="2360613"/>
          <p14:tracePt t="5131" x="5122863" y="2339975"/>
          <p14:tracePt t="5135" x="5102225" y="2319338"/>
          <p14:tracePt t="5139" x="5083175" y="2298700"/>
          <p14:tracePt t="5143" x="5062538" y="2289175"/>
          <p14:tracePt t="5147" x="5041900" y="2259013"/>
          <p14:tracePt t="5151" x="5011738" y="2238375"/>
          <p14:tracePt t="5155" x="4981575" y="2228850"/>
          <p14:tracePt t="5159" x="4941888" y="2189163"/>
          <p14:tracePt t="5163" x="4921250" y="2168525"/>
          <p14:tracePt t="5167" x="4881563" y="2127250"/>
          <p14:tracePt t="5171" x="4860925" y="2108200"/>
          <p14:tracePt t="5175" x="4668838" y="2066925"/>
          <p14:tracePt t="5180" x="4548188" y="2017713"/>
          <p14:tracePt t="5184" x="4437063" y="1987550"/>
          <p14:tracePt t="5187" x="4325938" y="1946275"/>
          <p14:tracePt t="5191" x="4214813" y="1895475"/>
          <p14:tracePt t="5195" x="4103688" y="1865313"/>
          <p14:tracePt t="5199" x="3973513" y="1835150"/>
          <p14:tracePt t="5203" x="3871913" y="1795463"/>
          <p14:tracePt t="5207" x="3760788" y="1765300"/>
          <p14:tracePt t="5211" x="3651250" y="1744663"/>
          <p14:tracePt t="5215" x="3549650" y="1724025"/>
          <p14:tracePt t="5219" x="3468688" y="1714500"/>
          <p14:tracePt t="5223" x="3378200" y="1704975"/>
          <p14:tracePt t="5227" x="3278188" y="1693863"/>
          <p14:tracePt t="5231" x="3197225" y="1693863"/>
          <p14:tracePt t="5235" x="3116263" y="1693863"/>
          <p14:tracePt t="5239" x="3035300" y="1693863"/>
          <p14:tracePt t="5243" x="2965450" y="1693863"/>
          <p14:tracePt t="5247" x="2903538" y="1693863"/>
          <p14:tracePt t="5251" x="2843213" y="1693863"/>
          <p14:tracePt t="5255" x="2794000" y="1693863"/>
          <p14:tracePt t="5259" x="2752725" y="1704975"/>
          <p14:tracePt t="5263" x="2701925" y="1744663"/>
          <p14:tracePt t="5267" x="2671763" y="1784350"/>
          <p14:tracePt t="5271" x="2641600" y="1816100"/>
          <p14:tracePt t="5275" x="2611438" y="1855788"/>
          <p14:tracePt t="5279" x="2581275" y="1885950"/>
          <p14:tracePt t="5283" x="2560638" y="1936750"/>
          <p14:tracePt t="5287" x="2541588" y="1976438"/>
          <p14:tracePt t="5291" x="2520950" y="2027238"/>
          <p14:tracePt t="5296" x="2500313" y="2066925"/>
          <p14:tracePt t="5299" x="2490788" y="2127250"/>
          <p14:tracePt t="5303" x="2470150" y="2189163"/>
          <p14:tracePt t="5307" x="2451100" y="2249488"/>
          <p14:tracePt t="5311" x="2430463" y="2289175"/>
          <p14:tracePt t="5315" x="2409825" y="2339975"/>
          <p14:tracePt t="5319" x="2400300" y="2390775"/>
          <p14:tracePt t="5323" x="2390775" y="2439988"/>
          <p14:tracePt t="5327" x="2359025" y="2511425"/>
          <p14:tracePt t="5331" x="2349500" y="2551113"/>
          <p14:tracePt t="5335" x="2328863" y="2601913"/>
          <p14:tracePt t="5339" x="2309813" y="2662238"/>
          <p14:tracePt t="5343" x="2289175" y="2713038"/>
          <p14:tracePt t="5347" x="2268538" y="2773363"/>
          <p14:tracePt t="5351" x="2249488" y="2833688"/>
          <p14:tracePt t="5355" x="2228850" y="2905125"/>
          <p14:tracePt t="5359" x="2208213" y="2974975"/>
          <p14:tracePt t="5363" x="2187575" y="3055938"/>
          <p14:tracePt t="5367" x="2168525" y="3136900"/>
          <p14:tracePt t="5371" x="2157413" y="3227388"/>
          <p14:tracePt t="5375" x="2147888" y="3308350"/>
          <p14:tracePt t="5380" x="2127250" y="3398838"/>
          <p14:tracePt t="5383" x="2117725" y="3498850"/>
          <p14:tracePt t="5387" x="2117725" y="3579813"/>
          <p14:tracePt t="5391" x="2117725" y="3670300"/>
          <p14:tracePt t="5396" x="2117725" y="3762375"/>
          <p14:tracePt t="5399" x="2117725" y="3862388"/>
          <p14:tracePt t="5403" x="2117725" y="3952875"/>
          <p14:tracePt t="5407" x="2117725" y="4044950"/>
          <p14:tracePt t="5411" x="2127250" y="4135438"/>
          <p14:tracePt t="5415" x="2157413" y="4216400"/>
          <p14:tracePt t="5419" x="2178050" y="4316413"/>
          <p14:tracePt t="5423" x="2208213" y="4406900"/>
          <p14:tracePt t="5427" x="2249488" y="4497388"/>
          <p14:tracePt t="5431" x="2279650" y="4568825"/>
          <p14:tracePt t="5435" x="2319338" y="4649788"/>
          <p14:tracePt t="5439" x="2370138" y="4740275"/>
          <p14:tracePt t="5443" x="2400300" y="4810125"/>
          <p14:tracePt t="5447" x="2460625" y="4881563"/>
          <p14:tracePt t="5451" x="2490788" y="4962525"/>
          <p14:tracePt t="5455" x="2551113" y="5032375"/>
          <p14:tracePt t="5459" x="2592388" y="5092700"/>
          <p14:tracePt t="5463" x="2632075" y="5153025"/>
          <p14:tracePt t="5467" x="2682875" y="5224463"/>
          <p14:tracePt t="5471" x="2743200" y="5305425"/>
          <p14:tracePt t="5475" x="2794000" y="5365750"/>
          <p14:tracePt t="5480" x="2833688" y="5435600"/>
          <p14:tracePt t="5484" x="2884488" y="5495925"/>
          <p14:tracePt t="5487" x="2935288" y="5556250"/>
          <p14:tracePt t="5491" x="2974975" y="5607050"/>
          <p14:tracePt t="5496" x="3025775" y="5667375"/>
          <p14:tracePt t="5499" x="3074988" y="5727700"/>
          <p14:tracePt t="5503" x="3136900" y="5789613"/>
          <p14:tracePt t="5507" x="3197225" y="5838825"/>
          <p14:tracePt t="5511" x="3257550" y="5880100"/>
          <p14:tracePt t="5515" x="3338513" y="5930900"/>
          <p14:tracePt t="5519" x="3398838" y="5970588"/>
          <p14:tracePt t="5523" x="3468688" y="6000750"/>
          <p14:tracePt t="5527" x="3540125" y="6040438"/>
          <p14:tracePt t="5531" x="3609975" y="6081713"/>
          <p14:tracePt t="5535" x="3700463" y="6142038"/>
          <p14:tracePt t="5539" x="3771900" y="6181725"/>
          <p14:tracePt t="5543" x="3841750" y="6223000"/>
          <p14:tracePt t="5547" x="3932238" y="6262688"/>
          <p14:tracePt t="5551" x="4013200" y="6303963"/>
          <p14:tracePt t="5555" x="4094163" y="6343650"/>
          <p14:tracePt t="5559" x="4175125" y="6373813"/>
          <p14:tracePt t="5563" x="4244975" y="6403975"/>
          <p14:tracePt t="5567" x="4325938" y="6424613"/>
          <p14:tracePt t="5571" x="4416425" y="6434138"/>
          <p14:tracePt t="5575" x="4476750" y="6445250"/>
          <p14:tracePt t="5579" x="4548188" y="6445250"/>
          <p14:tracePt t="5583" x="4629150" y="6445250"/>
          <p14:tracePt t="5587" x="4710113" y="6445250"/>
          <p14:tracePt t="5591" x="4779963" y="6445250"/>
          <p14:tracePt t="5596" x="4849813" y="6434138"/>
          <p14:tracePt t="5599" x="4930775" y="6413500"/>
          <p14:tracePt t="5603" x="5002213" y="6394450"/>
          <p14:tracePt t="5607" x="5102225" y="6364288"/>
          <p14:tracePt t="5611" x="5183188" y="6313488"/>
          <p14:tracePt t="5615" x="5273675" y="6262688"/>
          <p14:tracePt t="5619" x="5364163" y="6181725"/>
          <p14:tracePt t="5623" x="5445125" y="6111875"/>
          <p14:tracePt t="5627" x="5535613" y="6030913"/>
          <p14:tracePt t="5631" x="5627688" y="5949950"/>
          <p14:tracePt t="5635" x="5718175" y="5849938"/>
          <p14:tracePt t="5639" x="5808663" y="5759450"/>
          <p14:tracePt t="5643" x="5889625" y="5657850"/>
          <p14:tracePt t="5647" x="5959475" y="5576888"/>
          <p14:tracePt t="5651" x="6040438" y="5486400"/>
          <p14:tracePt t="5655" x="6111875" y="5405438"/>
          <p14:tracePt t="5659" x="6181725" y="5335588"/>
          <p14:tracePt t="5663" x="6232525" y="5264150"/>
          <p14:tracePt t="5667" x="6292850" y="5183188"/>
          <p14:tracePt t="5671" x="6343650" y="5122863"/>
          <p14:tracePt t="5675" x="6383338" y="5062538"/>
          <p14:tracePt t="5679" x="6423025" y="5002213"/>
          <p14:tracePt t="5683" x="6454775" y="4941888"/>
          <p14:tracePt t="5687" x="6484938" y="4891088"/>
          <p14:tracePt t="5691" x="6503988" y="4840288"/>
          <p14:tracePt t="5696" x="6515100" y="4779963"/>
          <p14:tracePt t="5699" x="6524625" y="4710113"/>
          <p14:tracePt t="5703" x="6524625" y="4638675"/>
          <p14:tracePt t="5707" x="6524625" y="4559300"/>
          <p14:tracePt t="5711" x="6524625" y="4478338"/>
          <p14:tracePt t="5715" x="6524625" y="4376738"/>
          <p14:tracePt t="5719" x="6515100" y="4265613"/>
          <p14:tracePt t="5723" x="6484938" y="4154488"/>
          <p14:tracePt t="5727" x="6443663" y="4033838"/>
          <p14:tracePt t="5731" x="6392863" y="3903663"/>
          <p14:tracePt t="5735" x="6343650" y="3781425"/>
          <p14:tracePt t="5739" x="6292850" y="3670300"/>
          <p14:tracePt t="5743" x="6232525" y="3560763"/>
          <p14:tracePt t="5747" x="6181725" y="3459163"/>
          <p14:tracePt t="5751" x="6121400" y="3359150"/>
          <p14:tracePt t="5755" x="6070600" y="3278188"/>
          <p14:tracePt t="5759" x="6030913" y="3217863"/>
          <p14:tracePt t="5763" x="5989638" y="3136900"/>
          <p14:tracePt t="5767" x="5949950" y="3076575"/>
          <p14:tracePt t="5771" x="5899150" y="3016250"/>
          <p14:tracePt t="5775" x="5859463" y="2965450"/>
          <p14:tracePt t="5779" x="5808663" y="2905125"/>
          <p14:tracePt t="5784" x="5757863" y="2854325"/>
          <p14:tracePt t="5787" x="5697538" y="2813050"/>
          <p14:tracePt t="5791" x="5637213" y="2773363"/>
          <p14:tracePt t="5796" x="5546725" y="2722563"/>
          <p14:tracePt t="5799" x="5456238" y="2662238"/>
          <p14:tracePt t="5803" x="5375275" y="2592388"/>
          <p14:tracePt t="5807" x="5273675" y="2541588"/>
          <p14:tracePt t="5812" x="5143500" y="2470150"/>
          <p14:tracePt t="5815" x="5021263" y="2409825"/>
          <p14:tracePt t="5819" x="4870450" y="2339975"/>
          <p14:tracePt t="5823" x="4689475" y="2259013"/>
          <p14:tracePt t="5827" x="4508500" y="2159000"/>
          <p14:tracePt t="5831" x="4305300" y="2066925"/>
          <p14:tracePt t="5835" x="4103688" y="1997075"/>
          <p14:tracePt t="5839" x="3902075" y="1906588"/>
          <p14:tracePt t="5843" x="3681413" y="1835150"/>
          <p14:tracePt t="5847" x="3489325" y="1774825"/>
          <p14:tracePt t="5851" x="3278188" y="1735138"/>
          <p14:tracePt t="5855" x="3095625" y="1714500"/>
          <p14:tracePt t="5859" x="2914650" y="1684338"/>
          <p14:tracePt t="5863" x="2803525" y="1674813"/>
          <p14:tracePt t="5867" x="2713038" y="1674813"/>
          <p14:tracePt t="5871" x="2692400" y="1674813"/>
          <p14:tracePt t="5875" x="2682875" y="1674813"/>
          <p14:tracePt t="5919" x="2682875" y="1693863"/>
          <p14:tracePt t="5923" x="2682875" y="1714500"/>
          <p14:tracePt t="5927" x="2682875" y="1744663"/>
          <p14:tracePt t="5931" x="2682875" y="1754188"/>
          <p14:tracePt t="5935" x="2682875" y="1765300"/>
          <p14:tracePt t="5939" x="2682875" y="1784350"/>
          <p14:tracePt t="5943" x="2682875" y="1804988"/>
          <p14:tracePt t="5947" x="2682875" y="1825625"/>
          <p14:tracePt t="5951" x="2682875" y="1835150"/>
          <p14:tracePt t="5955" x="2692400" y="1846263"/>
          <p14:tracePt t="5959" x="2692400" y="1855788"/>
          <p14:tracePt t="5967" x="2692400" y="1865313"/>
          <p14:tracePt t="5975" x="2701925" y="1865313"/>
          <p14:tracePt t="5983" x="2713038" y="1876425"/>
          <p14:tracePt t="5999" x="2713038" y="1885950"/>
          <p14:tracePt t="6003" x="2713038" y="1895475"/>
          <p14:tracePt t="6007" x="2713038" y="1906588"/>
          <p14:tracePt t="6015" x="2713038" y="1925638"/>
          <p14:tracePt t="6023" x="2713038" y="1936750"/>
          <p14:tracePt t="6027" x="2713038" y="1955800"/>
          <p14:tracePt t="6031" x="2713038" y="1966913"/>
          <p14:tracePt t="6039" x="2722563" y="1987550"/>
          <p14:tracePt t="6043" x="2732088" y="1997075"/>
          <p14:tracePt t="6047" x="2732088" y="2006600"/>
          <p14:tracePt t="6051" x="2752725" y="2027238"/>
          <p14:tracePt t="6055" x="2763838" y="2036763"/>
          <p14:tracePt t="6059" x="2763838" y="2047875"/>
          <p14:tracePt t="6063" x="2773363" y="2057400"/>
          <p14:tracePt t="6067" x="2773363" y="2066925"/>
          <p14:tracePt t="6071" x="2773363" y="2078038"/>
          <p14:tracePt t="6075" x="2794000" y="2087563"/>
          <p14:tracePt t="6079" x="2794000" y="2097088"/>
          <p14:tracePt t="6089" x="2803525" y="2097088"/>
          <p14:tracePt t="6097" x="2803525" y="2117725"/>
          <p14:tracePt t="6101" x="2813050" y="2127250"/>
          <p14:tracePt t="6105" x="2824163" y="2138363"/>
          <p14:tracePt t="6113" x="2843213" y="2159000"/>
          <p14:tracePt t="6117" x="2843213" y="2178050"/>
          <p14:tracePt t="6121" x="2863850" y="2189163"/>
          <p14:tracePt t="6125" x="2894013" y="2208213"/>
          <p14:tracePt t="6129" x="2903538" y="2219325"/>
          <p14:tracePt t="6133" x="2944813" y="2249488"/>
          <p14:tracePt t="6137" x="2974975" y="2268538"/>
          <p14:tracePt t="6141" x="2995613" y="2289175"/>
          <p14:tracePt t="6145" x="3035300" y="2330450"/>
          <p14:tracePt t="6149" x="3055938" y="2349500"/>
          <p14:tracePt t="6153" x="3095625" y="2379663"/>
          <p14:tracePt t="6157" x="3348038" y="2420938"/>
          <p14:tracePt t="6162" x="3589338" y="2481263"/>
          <p14:tracePt t="6166" x="3781425" y="2541588"/>
          <p14:tracePt t="6169" x="3973513" y="2581275"/>
          <p14:tracePt t="6173" x="4154488" y="2622550"/>
          <p14:tracePt t="6177" x="4587875" y="2692400"/>
          <p14:tracePt t="6181" x="4981575" y="2743200"/>
          <p14:tracePt t="6185" x="5405438" y="2803525"/>
          <p14:tracePt t="6189" x="5859463" y="2854325"/>
          <p14:tracePt t="6193" x="6332538" y="2894013"/>
          <p14:tracePt t="6197" x="6796088" y="2935288"/>
          <p14:tracePt t="6201" x="7300913" y="2954338"/>
          <p14:tracePt t="6205" x="7794625" y="2974975"/>
          <p14:tracePt t="6209" x="8259763" y="2974975"/>
          <p14:tracePt t="6213" x="8693150" y="2974975"/>
          <p14:tracePt t="6217" x="9136063" y="2995613"/>
          <p14:tracePt t="6221" x="9580563" y="3005138"/>
          <p14:tracePt t="6225" x="9932988" y="3005138"/>
          <p14:tracePt t="6229" x="10266363" y="3005138"/>
          <p14:tracePt t="6233" x="10487025" y="3005138"/>
          <p14:tracePt t="6237" x="10639425" y="2995613"/>
          <p14:tracePt t="6241" x="10750550" y="2974975"/>
          <p14:tracePt t="6245" x="10829925" y="2954338"/>
          <p14:tracePt t="6249" x="10891838" y="2924175"/>
          <p14:tracePt t="6253" x="10922000" y="2905125"/>
          <p14:tracePt t="6257" x="10922000" y="2894013"/>
          <p14:tracePt t="6262" x="10922000" y="2884488"/>
          <p14:tracePt t="6269" x="10922000" y="2874963"/>
          <p14:tracePt t="6273" x="10922000" y="2844800"/>
          <p14:tracePt t="6277" x="10922000" y="2833688"/>
          <p14:tracePt t="6281" x="10922000" y="2803525"/>
          <p14:tracePt t="6285" x="10922000" y="2763838"/>
          <p14:tracePt t="6289" x="10891838" y="2722563"/>
          <p14:tracePt t="6293" x="10860088" y="2703513"/>
          <p14:tracePt t="6297" x="10829925" y="2662238"/>
          <p14:tracePt t="6301" x="10799763" y="2641600"/>
          <p14:tracePt t="6305" x="10780713" y="2632075"/>
          <p14:tracePt t="6309" x="10739438" y="2601913"/>
          <p14:tracePt t="6313" x="10709275" y="2581275"/>
          <p14:tracePt t="6317" x="10648950" y="2562225"/>
          <p14:tracePt t="6321" x="10588625" y="2551113"/>
          <p14:tracePt t="6325" x="10548938" y="2532063"/>
          <p14:tracePt t="6329" x="10477500" y="2511425"/>
          <p14:tracePt t="6333" x="10417175" y="2490788"/>
          <p14:tracePt t="6337" x="10356850" y="2481263"/>
          <p14:tracePt t="6341" x="10296525" y="2460625"/>
          <p14:tracePt t="6345" x="10245725" y="2439988"/>
          <p14:tracePt t="6349" x="10175875" y="2420938"/>
          <p14:tracePt t="6353" x="10104438" y="2400300"/>
          <p14:tracePt t="6357" x="10023475" y="2370138"/>
          <p14:tracePt t="6361" x="9942513" y="2349500"/>
          <p14:tracePt t="6365" x="9872663" y="2330450"/>
          <p14:tracePt t="6369" x="9801225" y="2298700"/>
          <p14:tracePt t="6373" x="9731375" y="2259013"/>
          <p14:tracePt t="6378" x="9661525" y="2228850"/>
          <p14:tracePt t="6381" x="9599613" y="2208213"/>
          <p14:tracePt t="6385" x="9539288" y="2189163"/>
          <p14:tracePt t="6389" x="9478963" y="2168525"/>
          <p14:tracePt t="6393" x="9439275" y="2147888"/>
          <p14:tracePt t="6398" x="9398000" y="2127250"/>
          <p14:tracePt t="6401" x="9378950" y="2127250"/>
          <p14:tracePt t="6405" x="9378950" y="2117725"/>
          <p14:tracePt t="6409" x="9367838" y="2117725"/>
          <p14:tracePt t="6497" x="9367838" y="2108200"/>
          <p14:tracePt t="6505" x="9358313" y="2097088"/>
          <p14:tracePt t="6509" x="9348788" y="2097088"/>
          <p14:tracePt t="6513" x="9337675" y="2087563"/>
          <p14:tracePt t="6517" x="9337675" y="2078038"/>
          <p14:tracePt t="6521" x="9318625" y="2066925"/>
          <p14:tracePt t="6525" x="9307513" y="2066925"/>
          <p14:tracePt t="6529" x="9297988" y="2047875"/>
          <p14:tracePt t="6533" x="9288463" y="2047875"/>
          <p14:tracePt t="6537" x="9267825" y="2047875"/>
          <p14:tracePt t="6541" x="9247188" y="2027238"/>
          <p14:tracePt t="6545" x="9226550" y="2017713"/>
          <p14:tracePt t="6549" x="9217025" y="2017713"/>
          <p14:tracePt t="6553" x="9177338" y="1997075"/>
          <p14:tracePt t="6557" x="9147175" y="1966913"/>
          <p14:tracePt t="6561" x="9126538" y="1946275"/>
          <p14:tracePt t="6565" x="9096375" y="1946275"/>
          <p14:tracePt t="6569" x="9066213" y="1936750"/>
          <p14:tracePt t="6573" x="9036050" y="1925638"/>
          <p14:tracePt t="6578" x="9005888" y="1916113"/>
          <p14:tracePt t="6581" x="8985250" y="1906588"/>
          <p14:tracePt t="6585" x="8964613" y="1906588"/>
          <p14:tracePt t="6589" x="8904288" y="1895475"/>
          <p14:tracePt t="6593" x="8834438" y="1885950"/>
          <p14:tracePt t="6597" x="8753475" y="1885950"/>
          <p14:tracePt t="6601" x="8672513" y="1885950"/>
          <p14:tracePt t="6605" x="8591550" y="1885950"/>
          <p14:tracePt t="6609" x="8510588" y="1885950"/>
          <p14:tracePt t="6613" x="8431213" y="1885950"/>
          <p14:tracePt t="6617" x="8350250" y="1885950"/>
          <p14:tracePt t="6621" x="8269288" y="1885950"/>
          <p14:tracePt t="6625" x="8197850" y="1885950"/>
          <p14:tracePt t="6629" x="8128000" y="1895475"/>
          <p14:tracePt t="6633" x="8058150" y="1916113"/>
          <p14:tracePt t="6637" x="7986713" y="1946275"/>
          <p14:tracePt t="6641" x="7916863" y="1966913"/>
          <p14:tracePt t="6645" x="7835900" y="1997075"/>
          <p14:tracePt t="6649" x="7785100" y="2027238"/>
          <p14:tracePt t="6653" x="7724775" y="2066925"/>
          <p14:tracePt t="6657" x="7664450" y="2108200"/>
          <p14:tracePt t="6661" x="7604125" y="2147888"/>
          <p14:tracePt t="6665" x="7553325" y="2189163"/>
          <p14:tracePt t="6669" x="7502525" y="2228850"/>
          <p14:tracePt t="6673" x="7462838" y="2279650"/>
          <p14:tracePt t="6678" x="7421563" y="2319338"/>
          <p14:tracePt t="6682" x="7381875" y="2379663"/>
          <p14:tracePt t="6685" x="7342188" y="2439988"/>
          <p14:tracePt t="6689" x="7300913" y="2490788"/>
          <p14:tracePt t="6693" x="7280275" y="2541588"/>
          <p14:tracePt t="6697" x="7250113" y="2592388"/>
          <p14:tracePt t="6701" x="7219950" y="2622550"/>
          <p14:tracePt t="6705" x="7210425" y="2652713"/>
          <p14:tracePt t="6709" x="7189788" y="2692400"/>
          <p14:tracePt t="6713" x="7170738" y="2722563"/>
          <p14:tracePt t="6717" x="7150100" y="2763838"/>
          <p14:tracePt t="6721" x="7138988" y="2813050"/>
          <p14:tracePt t="6725" x="7119938" y="2863850"/>
          <p14:tracePt t="6729" x="7108825" y="2905125"/>
          <p14:tracePt t="6733" x="7089775" y="2944813"/>
          <p14:tracePt t="6737" x="7069138" y="2995613"/>
          <p14:tracePt t="6741" x="7059613" y="3035300"/>
          <p14:tracePt t="6745" x="7059613" y="3086100"/>
          <p14:tracePt t="6749" x="7038975" y="3116263"/>
          <p14:tracePt t="6753" x="7018338" y="3176588"/>
          <p14:tracePt t="6757" x="6988175" y="3217863"/>
          <p14:tracePt t="6761" x="6967538" y="3278188"/>
          <p14:tracePt t="6765" x="6937375" y="3338513"/>
          <p14:tracePt t="6769" x="6907213" y="3398838"/>
          <p14:tracePt t="6773" x="6888163" y="3468688"/>
          <p14:tracePt t="6778" x="6858000" y="3530600"/>
          <p14:tracePt t="6781" x="6816725" y="3600450"/>
          <p14:tracePt t="6785" x="6786563" y="3670300"/>
          <p14:tracePt t="6789" x="6756400" y="3741738"/>
          <p14:tracePt t="6793" x="6716713" y="3822700"/>
          <p14:tracePt t="6797" x="6675438" y="3883025"/>
          <p14:tracePt t="6801" x="6645275" y="3952875"/>
          <p14:tracePt t="6805" x="6615113" y="4024313"/>
          <p14:tracePt t="6809" x="6594475" y="4064000"/>
          <p14:tracePt t="6813" x="6575425" y="4124325"/>
          <p14:tracePt t="6817" x="6554788" y="4184650"/>
          <p14:tracePt t="6821" x="6534150" y="4246563"/>
          <p14:tracePt t="6825" x="6524625" y="4295775"/>
          <p14:tracePt t="6829" x="6515100" y="4346575"/>
          <p14:tracePt t="6833" x="6515100" y="4376738"/>
          <p14:tracePt t="6837" x="6515100" y="4418013"/>
          <p14:tracePt t="6841" x="6515100" y="4457700"/>
          <p14:tracePt t="6845" x="6515100" y="4497388"/>
          <p14:tracePt t="6849" x="6515100" y="4538663"/>
          <p14:tracePt t="6853" x="6515100" y="4568825"/>
          <p14:tracePt t="6857" x="6503988" y="4608513"/>
          <p14:tracePt t="6861" x="6494463" y="4659313"/>
          <p14:tracePt t="6865" x="6484938" y="4699000"/>
          <p14:tracePt t="6869" x="6473825" y="4760913"/>
          <p14:tracePt t="6873" x="6473825" y="4800600"/>
          <p14:tracePt t="6877" x="6464300" y="4840288"/>
          <p14:tracePt t="6893" x="6434138" y="5022850"/>
          <p14:tracePt t="6894" x="6434138" y="5092700"/>
          <p14:tracePt t="6897" x="6403975" y="5173663"/>
          <p14:tracePt t="6901" x="6392863" y="5245100"/>
          <p14:tracePt t="6905" x="6392863" y="5314950"/>
          <p14:tracePt t="6909" x="6383338" y="5405438"/>
          <p14:tracePt t="6913" x="6373813" y="5495925"/>
          <p14:tracePt t="6917" x="6373813" y="5576888"/>
          <p14:tracePt t="6921" x="6373813" y="5637213"/>
          <p14:tracePt t="6925" x="6373813" y="5718175"/>
          <p14:tracePt t="6929" x="6373813" y="5789613"/>
          <p14:tracePt t="6933" x="6373813" y="5859463"/>
          <p14:tracePt t="6937" x="6383338" y="5930900"/>
          <p14:tracePt t="6941" x="6403975" y="6000750"/>
          <p14:tracePt t="6945" x="6423025" y="6061075"/>
          <p14:tracePt t="6949" x="6454775" y="6121400"/>
          <p14:tracePt t="6953" x="6473825" y="6162675"/>
          <p14:tracePt t="6957" x="6503988" y="6211888"/>
          <p14:tracePt t="6961" x="6545263" y="6262688"/>
          <p14:tracePt t="6965" x="6584950" y="6303963"/>
          <p14:tracePt t="6969" x="6615113" y="6343650"/>
          <p14:tracePt t="6973" x="6656388" y="6383338"/>
          <p14:tracePt t="6978" x="6705600" y="6424613"/>
          <p14:tracePt t="6981" x="6756400" y="6475413"/>
          <p14:tracePt t="6985" x="6786563" y="6515100"/>
          <p14:tracePt t="6989" x="6837363" y="6554788"/>
          <p14:tracePt t="6995" x="6897688" y="6596063"/>
          <p14:tracePt t="6998" x="6967538" y="6635750"/>
          <p14:tracePt t="7001" x="7029450" y="6665913"/>
          <p14:tracePt t="7005" x="7099300" y="6696075"/>
          <p14:tracePt t="7009" x="7170738" y="6716713"/>
          <p14:tracePt t="7014" x="7240588" y="6737350"/>
          <p14:tracePt t="7017" x="7342188" y="6756400"/>
          <p14:tracePt t="7021" x="7421563" y="6777038"/>
          <p14:tracePt t="7025" x="7493000" y="6788150"/>
          <p14:tracePt t="7029" x="7573963" y="6797675"/>
          <p14:tracePt t="7033" x="7653338" y="6797675"/>
          <p14:tracePt t="7037" x="7734300" y="6797675"/>
          <p14:tracePt t="7041" x="7835900" y="6797675"/>
          <p14:tracePt t="7045" x="7916863" y="6797675"/>
          <p14:tracePt t="7049" x="8007350" y="6797675"/>
          <p14:tracePt t="7053" x="8097838" y="6797675"/>
          <p14:tracePt t="7057" x="8197850" y="6797675"/>
          <p14:tracePt t="7061" x="8308975" y="6777038"/>
          <p14:tracePt t="7065" x="8410575" y="6756400"/>
          <p14:tracePt t="7069" x="8540750" y="6716713"/>
          <p14:tracePt t="7073" x="8662988" y="6686550"/>
          <p14:tracePt t="7077" x="8813800" y="6656388"/>
          <p14:tracePt t="7081" x="8964613" y="6584950"/>
          <p14:tracePt t="7085" x="9136063" y="6535738"/>
          <p14:tracePt t="7089" x="9297988" y="6484938"/>
          <p14:tracePt t="7094" x="9459913" y="6454775"/>
          <p14:tracePt t="7097" x="9631363" y="6394450"/>
          <p14:tracePt t="7101" x="9771063" y="6353175"/>
          <p14:tracePt t="7165" x="10820400" y="5083175"/>
          <p14:tracePt t="7169" x="10820400" y="4962525"/>
          <p14:tracePt t="7173" x="10820400" y="4830763"/>
          <p14:tracePt t="7177" x="10820400" y="4699000"/>
          <p14:tracePt t="7181" x="10820400" y="4548188"/>
          <p14:tracePt t="7185" x="10820400" y="4406900"/>
          <p14:tracePt t="7189" x="10820400" y="4276725"/>
          <p14:tracePt t="7194" x="10810875" y="4124325"/>
          <p14:tracePt t="7197" x="10769600" y="3973513"/>
          <p14:tracePt t="7201" x="10760075" y="3832225"/>
          <p14:tracePt t="7205" x="10729913" y="3702050"/>
          <p14:tracePt t="7209" x="10699750" y="3560763"/>
          <p14:tracePt t="7213" x="10648950" y="3419475"/>
          <p14:tracePt t="7217" x="10598150" y="3278188"/>
          <p14:tracePt t="7221" x="10537825" y="3125788"/>
          <p14:tracePt t="7225" x="10477500" y="3016250"/>
          <p14:tracePt t="7229" x="10417175" y="2905125"/>
          <p14:tracePt t="7233" x="10347325" y="2773363"/>
          <p14:tracePt t="7237" x="10245725" y="2662238"/>
          <p14:tracePt t="7241" x="10144125" y="2562225"/>
          <p14:tracePt t="7245" x="10023475" y="2451100"/>
          <p14:tracePt t="7249" x="9882188" y="2349500"/>
          <p14:tracePt t="7253" x="9740900" y="2228850"/>
          <p14:tracePt t="7257" x="9569450" y="2097088"/>
          <p14:tracePt t="7261" x="9378950" y="1987550"/>
          <p14:tracePt t="7265" x="9186863" y="1865313"/>
          <p14:tracePt t="7269" x="9005888" y="1765300"/>
          <p14:tracePt t="7273" x="8853488" y="1684338"/>
          <p14:tracePt t="7278" x="8712200" y="1644650"/>
          <p14:tracePt t="7282" x="8540750" y="1593850"/>
          <p14:tracePt t="7285" x="8420100" y="1552575"/>
          <p14:tracePt t="7289" x="8320088" y="1533525"/>
          <p14:tracePt t="7294" x="8229600" y="1522413"/>
          <p14:tracePt t="7297" x="8158163" y="1512888"/>
          <p14:tracePt t="7301" x="8088313" y="1512888"/>
          <p14:tracePt t="7305" x="8047038" y="1512888"/>
          <p14:tracePt t="7309" x="8037513" y="1512888"/>
          <p14:tracePt t="7313" x="8026400" y="1512888"/>
          <p14:tracePt t="7317" x="7996238" y="1512888"/>
          <p14:tracePt t="7321" x="7986713" y="1522413"/>
          <p14:tracePt t="7325" x="7966075" y="1533525"/>
          <p14:tracePt t="7329" x="7966075" y="1543050"/>
          <p14:tracePt t="7333" x="7956550" y="1563688"/>
          <p14:tracePt t="7337" x="7947025" y="1563688"/>
          <p14:tracePt t="7341" x="7935913" y="1582738"/>
          <p14:tracePt t="7345" x="7926388" y="1582738"/>
          <p14:tracePt t="7349" x="7916863" y="1593850"/>
          <p14:tracePt t="7353" x="7916863" y="1603375"/>
          <p14:tracePt t="7377" x="7905750" y="1612900"/>
          <p14:tracePt t="7401" x="7896225" y="1612900"/>
          <p14:tracePt t="7409" x="7896225" y="1624013"/>
          <p14:tracePt t="7413" x="7896225" y="1633538"/>
          <p14:tracePt t="7417" x="7896225" y="1644650"/>
          <p14:tracePt t="7421" x="7896225" y="1654175"/>
          <p14:tracePt t="7425" x="7896225" y="1663700"/>
          <p14:tracePt t="7429" x="7896225" y="1674813"/>
          <p14:tracePt t="7433" x="7896225" y="1684338"/>
          <p14:tracePt t="7437" x="7896225" y="1693863"/>
          <p14:tracePt t="7441" x="7896225" y="1704975"/>
          <p14:tracePt t="7445" x="7896225" y="1714500"/>
          <p14:tracePt t="7449" x="7886700" y="1735138"/>
          <p14:tracePt t="7453" x="7886700" y="1744663"/>
          <p14:tracePt t="7457" x="7875588" y="1754188"/>
          <p14:tracePt t="7461" x="7875588" y="1765300"/>
          <p14:tracePt t="7465" x="7875588" y="1774825"/>
          <p14:tracePt t="7469" x="7875588" y="1784350"/>
          <p14:tracePt t="7473" x="7875588" y="1795463"/>
          <p14:tracePt t="7477" x="7875588" y="1804988"/>
          <p14:tracePt t="7481" x="7875588" y="1816100"/>
          <p14:tracePt t="7489" x="7875588" y="1835150"/>
          <p14:tracePt t="7497" x="7875588" y="1846263"/>
          <p14:tracePt t="7501" x="7875588" y="1855788"/>
          <p14:tracePt t="7505" x="7875588" y="1876425"/>
          <p14:tracePt t="7513" x="7886700" y="1885950"/>
          <p14:tracePt t="7517" x="7916863" y="1895475"/>
          <p14:tracePt t="7521" x="7935913" y="1906588"/>
          <p14:tracePt t="7525" x="7947025" y="1906588"/>
          <p14:tracePt t="7529" x="7977188" y="1916113"/>
          <p14:tracePt t="7533" x="7996238" y="1925638"/>
          <p14:tracePt t="7537" x="8026400" y="1925638"/>
          <p14:tracePt t="7541" x="8058150" y="1925638"/>
          <p14:tracePt t="7545" x="8088313" y="1925638"/>
          <p14:tracePt t="7549" x="8197850" y="1946275"/>
          <p14:tracePt t="7553" x="8308975" y="1955800"/>
          <p14:tracePt t="7557" x="8420100" y="1955800"/>
          <p14:tracePt t="7561" x="8551863" y="1976438"/>
          <p14:tracePt t="7565" x="8682038" y="1987550"/>
          <p14:tracePt t="7569" x="8834438" y="1987550"/>
          <p14:tracePt t="7573" x="8994775" y="1987550"/>
          <p14:tracePt t="7577" x="9378950" y="1987550"/>
          <p14:tracePt t="7581" x="9761538" y="1987550"/>
          <p14:tracePt t="7585" x="10144125" y="1987550"/>
          <p14:tracePt t="7589" x="10558463" y="1987550"/>
          <p14:tracePt t="7594" x="10991850" y="1987550"/>
          <p14:tracePt t="7597" x="11436350" y="2006600"/>
          <p14:tracePt t="7601" x="11939588" y="2078038"/>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C8AC3-EF32-4459-BFE0-45F625D213F5}"/>
              </a:ext>
            </a:extLst>
          </p:cNvPr>
          <p:cNvSpPr>
            <a:spLocks noGrp="1"/>
          </p:cNvSpPr>
          <p:nvPr>
            <p:ph type="title"/>
          </p:nvPr>
        </p:nvSpPr>
        <p:spPr/>
        <p:txBody>
          <a:bodyPr/>
          <a:lstStyle/>
          <a:p>
            <a:r>
              <a:rPr lang="en-US" dirty="0"/>
              <a:t>What is atherosclerosis?</a:t>
            </a:r>
          </a:p>
        </p:txBody>
      </p:sp>
      <p:sp>
        <p:nvSpPr>
          <p:cNvPr id="3" name="Content Placeholder 2">
            <a:extLst>
              <a:ext uri="{FF2B5EF4-FFF2-40B4-BE49-F238E27FC236}">
                <a16:creationId xmlns:a16="http://schemas.microsoft.com/office/drawing/2014/main" id="{3DD7EBDC-7760-45EC-9E72-2F43970D95D1}"/>
              </a:ext>
            </a:extLst>
          </p:cNvPr>
          <p:cNvSpPr>
            <a:spLocks noGrp="1"/>
          </p:cNvSpPr>
          <p:nvPr>
            <p:ph idx="1"/>
          </p:nvPr>
        </p:nvSpPr>
        <p:spPr>
          <a:xfrm>
            <a:off x="827424" y="1702169"/>
            <a:ext cx="10554574" cy="3636511"/>
          </a:xfrm>
        </p:spPr>
        <p:txBody>
          <a:bodyPr/>
          <a:lstStyle/>
          <a:p>
            <a:r>
              <a:rPr lang="en-US" dirty="0"/>
              <a:t>Atherosclerosis is a chronic disease of the arteries defined by inflammation and plaque forming in the wall of the affected arteries.</a:t>
            </a:r>
          </a:p>
          <a:p>
            <a:endParaRPr lang="en-US" dirty="0"/>
          </a:p>
          <a:p>
            <a:r>
              <a:rPr lang="en-US" dirty="0"/>
              <a:t>That eventually causes stenosis of the vessel.</a:t>
            </a:r>
          </a:p>
          <a:p>
            <a:endParaRPr lang="en-US" dirty="0"/>
          </a:p>
          <a:p>
            <a:r>
              <a:rPr lang="en-US" dirty="0"/>
              <a:t>Carotid artery stenosis is considered the most common single cause of an ischemic event.</a:t>
            </a:r>
          </a:p>
        </p:txBody>
      </p:sp>
      <p:pic>
        <p:nvPicPr>
          <p:cNvPr id="5" name="Picture 4">
            <a:extLst>
              <a:ext uri="{FF2B5EF4-FFF2-40B4-BE49-F238E27FC236}">
                <a16:creationId xmlns:a16="http://schemas.microsoft.com/office/drawing/2014/main" id="{76EBA0F5-7E9E-4351-AFE0-E43A84E3FF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5346" y="4841001"/>
            <a:ext cx="3578729" cy="1399464"/>
          </a:xfrm>
          <a:prstGeom prst="rect">
            <a:avLst/>
          </a:prstGeom>
        </p:spPr>
      </p:pic>
      <p:pic>
        <p:nvPicPr>
          <p:cNvPr id="7" name="Picture 6" descr="A picture containing indoor&#10;&#10;Description automatically generated">
            <a:extLst>
              <a:ext uri="{FF2B5EF4-FFF2-40B4-BE49-F238E27FC236}">
                <a16:creationId xmlns:a16="http://schemas.microsoft.com/office/drawing/2014/main" id="{902733A4-4055-410E-A1C2-0AEAEF0593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15346" y="4837658"/>
            <a:ext cx="3578729" cy="1399464"/>
          </a:xfrm>
          <a:prstGeom prst="rect">
            <a:avLst/>
          </a:prstGeom>
        </p:spPr>
      </p:pic>
      <p:pic>
        <p:nvPicPr>
          <p:cNvPr id="11" name="Video 10">
            <a:hlinkClick r:id="" action="ppaction://media"/>
            <a:extLst>
              <a:ext uri="{FF2B5EF4-FFF2-40B4-BE49-F238E27FC236}">
                <a16:creationId xmlns:a16="http://schemas.microsoft.com/office/drawing/2014/main" id="{A68B9FB2-6019-42B9-84A4-F6FE82C2B9B3}"/>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7"/>
          <a:stretch>
            <a:fillRect/>
          </a:stretch>
        </p:blipFill>
        <p:spPr>
          <a:xfrm>
            <a:off x="9906000" y="5143500"/>
            <a:ext cx="2285999" cy="1714500"/>
          </a:xfrm>
          <a:prstGeom prst="rect">
            <a:avLst/>
          </a:prstGeom>
        </p:spPr>
      </p:pic>
    </p:spTree>
    <p:custDataLst>
      <p:tags r:id="rId1"/>
    </p:custDataLst>
    <p:extLst>
      <p:ext uri="{BB962C8B-B14F-4D97-AF65-F5344CB8AC3E}">
        <p14:creationId xmlns:p14="http://schemas.microsoft.com/office/powerpoint/2010/main" val="1478768591"/>
      </p:ext>
    </p:extLst>
  </p:cSld>
  <p:clrMapOvr>
    <a:masterClrMapping/>
  </p:clrMapOvr>
  <mc:AlternateContent xmlns:mc="http://schemas.openxmlformats.org/markup-compatibility/2006">
    <mc:Choice xmlns:p14="http://schemas.microsoft.com/office/powerpoint/2010/main" Requires="p14">
      <p:transition spd="slow" p14:dur="2000" advTm="26026"/>
    </mc:Choice>
    <mc:Fallback>
      <p:transition spd="slow" advTm="26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11"/>
                </p:tgtEl>
              </p:cMediaNode>
            </p:video>
            <p:seq concurrent="1" nextAc="seek">
              <p:cTn id="18" restart="whenNotActive" fill="hold" evtFilter="cancelBubble" nodeType="interactiveSeq">
                <p:stCondLst>
                  <p:cond evt="onClick" delay="0">
                    <p:tgtEl>
                      <p:spTgt spid="11"/>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4EDB5-1C2B-4C3D-A724-14797ED52C5E}"/>
              </a:ext>
            </a:extLst>
          </p:cNvPr>
          <p:cNvSpPr>
            <a:spLocks noGrp="1"/>
          </p:cNvSpPr>
          <p:nvPr>
            <p:ph type="title"/>
          </p:nvPr>
        </p:nvSpPr>
        <p:spPr>
          <a:xfrm>
            <a:off x="810000" y="447188"/>
            <a:ext cx="10571998" cy="970450"/>
          </a:xfrm>
        </p:spPr>
        <p:txBody>
          <a:bodyPr>
            <a:normAutofit/>
          </a:bodyPr>
          <a:lstStyle/>
          <a:p>
            <a:r>
              <a:rPr lang="en-US" dirty="0"/>
              <a:t>Large vessel pathology &amp; CSVD?</a:t>
            </a:r>
          </a:p>
        </p:txBody>
      </p:sp>
      <p:sp>
        <p:nvSpPr>
          <p:cNvPr id="6" name="TextBox 5">
            <a:extLst>
              <a:ext uri="{FF2B5EF4-FFF2-40B4-BE49-F238E27FC236}">
                <a16:creationId xmlns:a16="http://schemas.microsoft.com/office/drawing/2014/main" id="{74C909F5-D7DA-410E-AF64-FF3B5A8AEFC4}"/>
              </a:ext>
            </a:extLst>
          </p:cNvPr>
          <p:cNvSpPr txBox="1"/>
          <p:nvPr/>
        </p:nvSpPr>
        <p:spPr>
          <a:xfrm>
            <a:off x="365759" y="5294236"/>
            <a:ext cx="3801979" cy="1200329"/>
          </a:xfrm>
          <a:prstGeom prst="rect">
            <a:avLst/>
          </a:prstGeom>
          <a:noFill/>
        </p:spPr>
        <p:txBody>
          <a:bodyPr wrap="square">
            <a:spAutoFit/>
          </a:bodyPr>
          <a:lstStyle/>
          <a:p>
            <a:pPr lvl="0" algn="ctr"/>
            <a:r>
              <a:rPr lang="en-US" sz="1800" dirty="0"/>
              <a:t>Clear morphological and functional connection between large and small cerebral arteries.</a:t>
            </a:r>
          </a:p>
        </p:txBody>
      </p:sp>
      <p:sp>
        <p:nvSpPr>
          <p:cNvPr id="7" name="TextBox 6">
            <a:extLst>
              <a:ext uri="{FF2B5EF4-FFF2-40B4-BE49-F238E27FC236}">
                <a16:creationId xmlns:a16="http://schemas.microsoft.com/office/drawing/2014/main" id="{74AEAF1F-B02E-4EF0-BA52-B101350ACE95}"/>
              </a:ext>
            </a:extLst>
          </p:cNvPr>
          <p:cNvSpPr txBox="1"/>
          <p:nvPr/>
        </p:nvSpPr>
        <p:spPr>
          <a:xfrm>
            <a:off x="3811725" y="5328575"/>
            <a:ext cx="3036492" cy="646331"/>
          </a:xfrm>
          <a:prstGeom prst="rect">
            <a:avLst/>
          </a:prstGeom>
          <a:noFill/>
        </p:spPr>
        <p:txBody>
          <a:bodyPr wrap="square">
            <a:spAutoFit/>
          </a:bodyPr>
          <a:lstStyle/>
          <a:p>
            <a:pPr lvl="0" algn="ctr"/>
            <a:r>
              <a:rPr lang="en-US" sz="1800" dirty="0"/>
              <a:t>Atherosclerosis is a systemic disease.</a:t>
            </a:r>
          </a:p>
        </p:txBody>
      </p:sp>
      <p:sp>
        <p:nvSpPr>
          <p:cNvPr id="9" name="TextBox 8">
            <a:extLst>
              <a:ext uri="{FF2B5EF4-FFF2-40B4-BE49-F238E27FC236}">
                <a16:creationId xmlns:a16="http://schemas.microsoft.com/office/drawing/2014/main" id="{4887B81B-9F12-4454-89B1-8BAAAEE858BD}"/>
              </a:ext>
            </a:extLst>
          </p:cNvPr>
          <p:cNvSpPr txBox="1"/>
          <p:nvPr/>
        </p:nvSpPr>
        <p:spPr>
          <a:xfrm>
            <a:off x="6848217" y="5295019"/>
            <a:ext cx="2160478" cy="1477328"/>
          </a:xfrm>
          <a:prstGeom prst="rect">
            <a:avLst/>
          </a:prstGeom>
          <a:noFill/>
        </p:spPr>
        <p:txBody>
          <a:bodyPr wrap="square">
            <a:spAutoFit/>
          </a:bodyPr>
          <a:lstStyle/>
          <a:p>
            <a:pPr lvl="0" algn="ctr"/>
            <a:r>
              <a:rPr lang="en-US" sz="1800" dirty="0"/>
              <a:t>There are only a few studies on the subject, but their conclusions differ.</a:t>
            </a:r>
          </a:p>
        </p:txBody>
      </p:sp>
      <p:sp>
        <p:nvSpPr>
          <p:cNvPr id="10" name="Rectangle 9" descr="Question mark">
            <a:extLst>
              <a:ext uri="{FF2B5EF4-FFF2-40B4-BE49-F238E27FC236}">
                <a16:creationId xmlns:a16="http://schemas.microsoft.com/office/drawing/2014/main" id="{8F01173A-6366-45BE-8A77-B9FAC74AD9D0}"/>
              </a:ext>
            </a:extLst>
          </p:cNvPr>
          <p:cNvSpPr/>
          <p:nvPr/>
        </p:nvSpPr>
        <p:spPr>
          <a:xfrm>
            <a:off x="6417443" y="2269254"/>
            <a:ext cx="3022025" cy="2855451"/>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4">
              <a:hueOff val="0"/>
              <a:satOff val="0"/>
              <a:lumOff val="0"/>
              <a:alphaOff val="0"/>
            </a:schemeClr>
          </a:effectRef>
          <a:fontRef idx="minor">
            <a:schemeClr val="lt1"/>
          </a:fontRef>
        </p:style>
      </p:sp>
      <p:pic>
        <p:nvPicPr>
          <p:cNvPr id="14" name="Picture 13">
            <a:extLst>
              <a:ext uri="{FF2B5EF4-FFF2-40B4-BE49-F238E27FC236}">
                <a16:creationId xmlns:a16="http://schemas.microsoft.com/office/drawing/2014/main" id="{CA25C67A-0AA3-4110-8AE1-0AAEC91879A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24184" y="2238350"/>
            <a:ext cx="1411575" cy="2886355"/>
          </a:xfrm>
          <a:prstGeom prst="rect">
            <a:avLst/>
          </a:prstGeom>
        </p:spPr>
      </p:pic>
      <p:pic>
        <p:nvPicPr>
          <p:cNvPr id="16" name="Picture 15">
            <a:extLst>
              <a:ext uri="{FF2B5EF4-FFF2-40B4-BE49-F238E27FC236}">
                <a16:creationId xmlns:a16="http://schemas.microsoft.com/office/drawing/2014/main" id="{4BAED9FD-127E-4C1F-81F6-9D98282F12C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32771" y="2353647"/>
            <a:ext cx="2067954" cy="2771058"/>
          </a:xfrm>
          <a:prstGeom prst="rect">
            <a:avLst/>
          </a:prstGeom>
        </p:spPr>
      </p:pic>
      <p:pic>
        <p:nvPicPr>
          <p:cNvPr id="13" name="Video 12">
            <a:hlinkClick r:id="" action="ppaction://media"/>
            <a:extLst>
              <a:ext uri="{FF2B5EF4-FFF2-40B4-BE49-F238E27FC236}">
                <a16:creationId xmlns:a16="http://schemas.microsoft.com/office/drawing/2014/main" id="{58478B86-EFFF-4A14-BDD4-01B2DB6CD0D2}"/>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9"/>
          <a:stretch>
            <a:fillRect/>
          </a:stretch>
        </p:blipFill>
        <p:spPr>
          <a:xfrm>
            <a:off x="9906000" y="5143500"/>
            <a:ext cx="2285999" cy="1714500"/>
          </a:xfrm>
          <a:prstGeom prst="rect">
            <a:avLst/>
          </a:prstGeom>
        </p:spPr>
      </p:pic>
    </p:spTree>
    <p:custDataLst>
      <p:tags r:id="rId1"/>
    </p:custDataLst>
    <p:extLst>
      <p:ext uri="{BB962C8B-B14F-4D97-AF65-F5344CB8AC3E}">
        <p14:creationId xmlns:p14="http://schemas.microsoft.com/office/powerpoint/2010/main" val="2080663959"/>
      </p:ext>
    </p:extLst>
  </p:cSld>
  <p:clrMapOvr>
    <a:masterClrMapping/>
  </p:clrMapOvr>
  <mc:AlternateContent xmlns:mc="http://schemas.openxmlformats.org/markup-compatibility/2006">
    <mc:Choice xmlns:p14="http://schemas.microsoft.com/office/powerpoint/2010/main" Requires="p14">
      <p:transition spd="slow" p14:dur="2000" advTm="59087"/>
    </mc:Choice>
    <mc:Fallback>
      <p:transition spd="slow" advTm="590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13"/>
                </p:tgtEl>
              </p:cMediaNode>
            </p:video>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47ADE-9E3D-437A-8283-147BB6B2E9C0}"/>
              </a:ext>
            </a:extLst>
          </p:cNvPr>
          <p:cNvSpPr>
            <a:spLocks noGrp="1"/>
          </p:cNvSpPr>
          <p:nvPr>
            <p:ph type="title"/>
          </p:nvPr>
        </p:nvSpPr>
        <p:spPr/>
        <p:txBody>
          <a:bodyPr/>
          <a:lstStyle/>
          <a:p>
            <a:r>
              <a:rPr lang="en-US" dirty="0"/>
              <a:t>The aim</a:t>
            </a:r>
          </a:p>
        </p:txBody>
      </p:sp>
      <p:sp>
        <p:nvSpPr>
          <p:cNvPr id="3" name="Content Placeholder 2">
            <a:extLst>
              <a:ext uri="{FF2B5EF4-FFF2-40B4-BE49-F238E27FC236}">
                <a16:creationId xmlns:a16="http://schemas.microsoft.com/office/drawing/2014/main" id="{D33B9261-B4C6-4BAA-AE07-0F94A43A774B}"/>
              </a:ext>
            </a:extLst>
          </p:cNvPr>
          <p:cNvSpPr>
            <a:spLocks noGrp="1"/>
          </p:cNvSpPr>
          <p:nvPr>
            <p:ph idx="1"/>
          </p:nvPr>
        </p:nvSpPr>
        <p:spPr>
          <a:xfrm>
            <a:off x="818712" y="1214584"/>
            <a:ext cx="10554574" cy="3636511"/>
          </a:xfrm>
        </p:spPr>
        <p:txBody>
          <a:bodyPr/>
          <a:lstStyle/>
          <a:p>
            <a:r>
              <a:rPr lang="en-US" dirty="0"/>
              <a:t>The aim of this cross-sectional retrospective study is to determine the frequency, type and the degree of atherosclerotic occlusive pathology of large extracranial cerebral blood vessels (carotid and vertebral arteries), using extracranial color duplex sonography, in patients with clinically and neuroimaging verified atherosclerotic CSVD.</a:t>
            </a:r>
          </a:p>
        </p:txBody>
      </p:sp>
      <p:pic>
        <p:nvPicPr>
          <p:cNvPr id="5" name="Picture 4" descr="Icon&#10;&#10;Description automatically generated">
            <a:extLst>
              <a:ext uri="{FF2B5EF4-FFF2-40B4-BE49-F238E27FC236}">
                <a16:creationId xmlns:a16="http://schemas.microsoft.com/office/drawing/2014/main" id="{A19AD2C1-56E7-4009-8699-03DAB07029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0114" y="3834201"/>
            <a:ext cx="2934369" cy="2642202"/>
          </a:xfrm>
          <a:prstGeom prst="rect">
            <a:avLst/>
          </a:prstGeom>
        </p:spPr>
      </p:pic>
      <p:pic>
        <p:nvPicPr>
          <p:cNvPr id="13" name="Video 12">
            <a:hlinkClick r:id="" action="ppaction://media"/>
            <a:extLst>
              <a:ext uri="{FF2B5EF4-FFF2-40B4-BE49-F238E27FC236}">
                <a16:creationId xmlns:a16="http://schemas.microsoft.com/office/drawing/2014/main" id="{9EA89568-5759-481A-8AAD-EFC7615D2E5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3094930429"/>
      </p:ext>
    </p:extLst>
  </p:cSld>
  <p:clrMapOvr>
    <a:masterClrMapping/>
  </p:clrMapOvr>
  <mc:AlternateContent xmlns:mc="http://schemas.openxmlformats.org/markup-compatibility/2006">
    <mc:Choice xmlns:p14="http://schemas.microsoft.com/office/powerpoint/2010/main" Requires="p14">
      <p:transition spd="slow" p14:dur="2000" advTm="26035"/>
    </mc:Choice>
    <mc:Fallback>
      <p:transition spd="slow" advTm="26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0F3EB-C4DA-48C7-AD0E-7A6426238881}"/>
              </a:ext>
            </a:extLst>
          </p:cNvPr>
          <p:cNvSpPr>
            <a:spLocks noGrp="1"/>
          </p:cNvSpPr>
          <p:nvPr>
            <p:ph type="title"/>
          </p:nvPr>
        </p:nvSpPr>
        <p:spPr/>
        <p:txBody>
          <a:bodyPr/>
          <a:lstStyle/>
          <a:p>
            <a:r>
              <a:rPr lang="en-US" dirty="0"/>
              <a:t>Material and methods</a:t>
            </a:r>
          </a:p>
        </p:txBody>
      </p:sp>
      <p:sp>
        <p:nvSpPr>
          <p:cNvPr id="3" name="Content Placeholder 2">
            <a:extLst>
              <a:ext uri="{FF2B5EF4-FFF2-40B4-BE49-F238E27FC236}">
                <a16:creationId xmlns:a16="http://schemas.microsoft.com/office/drawing/2014/main" id="{6FCA4378-5495-4B46-9FA8-8C39167409CA}"/>
              </a:ext>
            </a:extLst>
          </p:cNvPr>
          <p:cNvSpPr>
            <a:spLocks noGrp="1"/>
          </p:cNvSpPr>
          <p:nvPr>
            <p:ph idx="1"/>
          </p:nvPr>
        </p:nvSpPr>
        <p:spPr>
          <a:xfrm>
            <a:off x="838200" y="2504421"/>
            <a:ext cx="10515600" cy="4351338"/>
          </a:xfrm>
        </p:spPr>
        <p:txBody>
          <a:bodyPr>
            <a:normAutofit lnSpcReduction="10000"/>
          </a:bodyPr>
          <a:lstStyle/>
          <a:p>
            <a:r>
              <a:rPr lang="en-US" dirty="0"/>
              <a:t>99 patients treated at the Neurology Clinic of the Clinical Center of Serbia in Belgrade, from November 2018. to August 2021.</a:t>
            </a:r>
          </a:p>
          <a:p>
            <a:endParaRPr lang="en-US" dirty="0"/>
          </a:p>
          <a:p>
            <a:r>
              <a:rPr lang="en-US" dirty="0"/>
              <a:t>Inclusion criteria: </a:t>
            </a:r>
          </a:p>
          <a:p>
            <a:pPr lvl="1"/>
            <a:r>
              <a:rPr lang="en-US" dirty="0"/>
              <a:t>Clinically and neuroimaging confirmed CSVD</a:t>
            </a:r>
          </a:p>
          <a:p>
            <a:pPr lvl="1"/>
            <a:r>
              <a:rPr lang="en-US" dirty="0"/>
              <a:t>Extracranial color duplex sonography examination</a:t>
            </a:r>
          </a:p>
          <a:p>
            <a:endParaRPr lang="en-US" dirty="0"/>
          </a:p>
          <a:p>
            <a:r>
              <a:rPr lang="en-US" dirty="0"/>
              <a:t>Exclusion criteria: </a:t>
            </a:r>
          </a:p>
          <a:p>
            <a:pPr lvl="1"/>
            <a:r>
              <a:rPr lang="en-US" dirty="0"/>
              <a:t>ischemic stroke caused by atherosclerosis of the large cerebral blood vessels</a:t>
            </a:r>
          </a:p>
          <a:p>
            <a:pPr lvl="1"/>
            <a:r>
              <a:rPr lang="en-US" dirty="0"/>
              <a:t>cardio-embolic stroke</a:t>
            </a:r>
          </a:p>
          <a:p>
            <a:pPr lvl="1"/>
            <a:r>
              <a:rPr lang="en-US" dirty="0"/>
              <a:t>presence of other non-vascular brain lesions (i.e. tumors)</a:t>
            </a:r>
          </a:p>
          <a:p>
            <a:pPr lvl="1"/>
            <a:r>
              <a:rPr lang="en-US" dirty="0"/>
              <a:t>inadequate color duplex sonography</a:t>
            </a:r>
          </a:p>
          <a:p>
            <a:endParaRPr lang="en-US" dirty="0"/>
          </a:p>
          <a:p>
            <a:pPr marL="457200" lvl="1" indent="0">
              <a:buNone/>
            </a:pPr>
            <a:endParaRPr lang="en-US" dirty="0"/>
          </a:p>
        </p:txBody>
      </p:sp>
      <p:pic>
        <p:nvPicPr>
          <p:cNvPr id="5" name="Picture 4">
            <a:extLst>
              <a:ext uri="{FF2B5EF4-FFF2-40B4-BE49-F238E27FC236}">
                <a16:creationId xmlns:a16="http://schemas.microsoft.com/office/drawing/2014/main" id="{8843FD65-7D8E-4507-93A2-FBC0808F54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2810" y="2681550"/>
            <a:ext cx="1942423" cy="3827342"/>
          </a:xfrm>
          <a:prstGeom prst="rect">
            <a:avLst/>
          </a:prstGeom>
        </p:spPr>
      </p:pic>
      <p:pic>
        <p:nvPicPr>
          <p:cNvPr id="7" name="Video 6">
            <a:hlinkClick r:id="" action="ppaction://media"/>
            <a:extLst>
              <a:ext uri="{FF2B5EF4-FFF2-40B4-BE49-F238E27FC236}">
                <a16:creationId xmlns:a16="http://schemas.microsoft.com/office/drawing/2014/main" id="{A98991AA-BB92-4246-AF68-C0307B86F51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2051443722"/>
      </p:ext>
    </p:extLst>
  </p:cSld>
  <p:clrMapOvr>
    <a:masterClrMapping/>
  </p:clrMapOvr>
  <mc:AlternateContent xmlns:mc="http://schemas.openxmlformats.org/markup-compatibility/2006">
    <mc:Choice xmlns:p14="http://schemas.microsoft.com/office/powerpoint/2010/main" Requires="p14">
      <p:transition spd="slow" p14:dur="2000" advTm="34074"/>
    </mc:Choice>
    <mc:Fallback>
      <p:transition spd="slow" advTm="34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60882-228A-44A2-918C-72197C86FFE2}"/>
              </a:ext>
            </a:extLst>
          </p:cNvPr>
          <p:cNvSpPr>
            <a:spLocks noGrp="1"/>
          </p:cNvSpPr>
          <p:nvPr>
            <p:ph type="title"/>
          </p:nvPr>
        </p:nvSpPr>
        <p:spPr/>
        <p:txBody>
          <a:bodyPr/>
          <a:lstStyle/>
          <a:p>
            <a:r>
              <a:rPr lang="en-US" dirty="0"/>
              <a:t>Material and methods</a:t>
            </a:r>
          </a:p>
        </p:txBody>
      </p:sp>
      <p:sp>
        <p:nvSpPr>
          <p:cNvPr id="3" name="Content Placeholder 2">
            <a:extLst>
              <a:ext uri="{FF2B5EF4-FFF2-40B4-BE49-F238E27FC236}">
                <a16:creationId xmlns:a16="http://schemas.microsoft.com/office/drawing/2014/main" id="{5ADD543B-7395-463A-9059-D3C87B0C6B68}"/>
              </a:ext>
            </a:extLst>
          </p:cNvPr>
          <p:cNvSpPr>
            <a:spLocks noGrp="1"/>
          </p:cNvSpPr>
          <p:nvPr>
            <p:ph idx="1"/>
          </p:nvPr>
        </p:nvSpPr>
        <p:spPr>
          <a:xfrm>
            <a:off x="818712" y="2222287"/>
            <a:ext cx="7330677" cy="4270792"/>
          </a:xfrm>
        </p:spPr>
        <p:txBody>
          <a:bodyPr>
            <a:normAutofit fontScale="85000" lnSpcReduction="20000"/>
          </a:bodyPr>
          <a:lstStyle/>
          <a:p>
            <a:r>
              <a:rPr lang="en-US" dirty="0"/>
              <a:t>Ultrasonography findings:</a:t>
            </a:r>
          </a:p>
          <a:p>
            <a:pPr lvl="1"/>
            <a:r>
              <a:rPr lang="en-US" dirty="0"/>
              <a:t>The presence of plaques in carotid arteries and its characteristics (echogenicity, morphology, stability) and the degree of carotid diameter stenosis according to the combined criteria [14];</a:t>
            </a:r>
          </a:p>
          <a:p>
            <a:pPr lvl="1"/>
            <a:r>
              <a:rPr lang="en-US" dirty="0"/>
              <a:t>Sum of carotid stenosis – calculated by summation of the carotid diameter stenosis calculated in percentages of the left and right carotid artery;</a:t>
            </a:r>
          </a:p>
          <a:p>
            <a:pPr lvl="1"/>
            <a:r>
              <a:rPr lang="en-US" dirty="0"/>
              <a:t>Intima-media thickness (IMT, mm) of the carotid arteries, measured according to the Mannheim consensus, in the common carotid artery, 2 cm from the carotid bifurcation [13];</a:t>
            </a:r>
          </a:p>
          <a:p>
            <a:pPr lvl="1"/>
            <a:r>
              <a:rPr lang="en-US" dirty="0"/>
              <a:t>IMT sum – calculated by summation of IMT of the left and right carotid artery;</a:t>
            </a:r>
          </a:p>
          <a:p>
            <a:pPr lvl="1"/>
            <a:r>
              <a:rPr lang="en-US" dirty="0"/>
              <a:t>Anatomic variations of the internal carotid arteries (ICA) (kinking, coiling, angulation);</a:t>
            </a:r>
          </a:p>
          <a:p>
            <a:pPr lvl="1"/>
            <a:r>
              <a:rPr lang="en-US" dirty="0"/>
              <a:t>ICA peak systolic velocity (PSV) and end diastolic velocity (EDV);</a:t>
            </a:r>
          </a:p>
          <a:p>
            <a:pPr lvl="1"/>
            <a:r>
              <a:rPr lang="en-US" dirty="0"/>
              <a:t>Vertebral artery (VA) characteristics (the presence of stenotic plaque, hypoplasia, and low flow);</a:t>
            </a:r>
          </a:p>
          <a:p>
            <a:pPr lvl="1"/>
            <a:r>
              <a:rPr lang="en-US" dirty="0"/>
              <a:t>AV peak systolic velocity (PSV) and end diastolic velocity (EDV).</a:t>
            </a:r>
          </a:p>
        </p:txBody>
      </p:sp>
      <p:pic>
        <p:nvPicPr>
          <p:cNvPr id="5" name="Picture 4">
            <a:extLst>
              <a:ext uri="{FF2B5EF4-FFF2-40B4-BE49-F238E27FC236}">
                <a16:creationId xmlns:a16="http://schemas.microsoft.com/office/drawing/2014/main" id="{2E016704-A5FE-4C56-82CB-61D20714F3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56029">
            <a:off x="8288985" y="216062"/>
            <a:ext cx="1928035" cy="1707688"/>
          </a:xfrm>
          <a:prstGeom prst="rect">
            <a:avLst/>
          </a:prstGeom>
        </p:spPr>
      </p:pic>
      <p:pic>
        <p:nvPicPr>
          <p:cNvPr id="6" name="Picture 5">
            <a:extLst>
              <a:ext uri="{FF2B5EF4-FFF2-40B4-BE49-F238E27FC236}">
                <a16:creationId xmlns:a16="http://schemas.microsoft.com/office/drawing/2014/main" id="{98E4765A-1857-4285-A7AF-9D5DA5851758}"/>
              </a:ext>
            </a:extLst>
          </p:cNvPr>
          <p:cNvPicPr>
            <a:picLocks noChangeAspect="1"/>
          </p:cNvPicPr>
          <p:nvPr/>
        </p:nvPicPr>
        <p:blipFill>
          <a:blip r:embed="rId5"/>
          <a:stretch>
            <a:fillRect/>
          </a:stretch>
        </p:blipFill>
        <p:spPr>
          <a:xfrm>
            <a:off x="8442429" y="2230827"/>
            <a:ext cx="2584384" cy="1620018"/>
          </a:xfrm>
          <a:prstGeom prst="rect">
            <a:avLst/>
          </a:prstGeom>
        </p:spPr>
      </p:pic>
      <p:sp>
        <p:nvSpPr>
          <p:cNvPr id="7" name="TextBox 6">
            <a:extLst>
              <a:ext uri="{FF2B5EF4-FFF2-40B4-BE49-F238E27FC236}">
                <a16:creationId xmlns:a16="http://schemas.microsoft.com/office/drawing/2014/main" id="{4C86247F-9F67-424B-B9D6-D224F76CCE8A}"/>
              </a:ext>
            </a:extLst>
          </p:cNvPr>
          <p:cNvSpPr txBox="1"/>
          <p:nvPr/>
        </p:nvSpPr>
        <p:spPr>
          <a:xfrm>
            <a:off x="7877262" y="6235111"/>
            <a:ext cx="4273890" cy="461665"/>
          </a:xfrm>
          <a:prstGeom prst="rect">
            <a:avLst/>
          </a:prstGeom>
          <a:noFill/>
        </p:spPr>
        <p:txBody>
          <a:bodyPr wrap="square">
            <a:spAutoFit/>
          </a:bodyPr>
          <a:lstStyle/>
          <a:p>
            <a:r>
              <a:rPr lang="en-US" sz="1200" dirty="0" err="1">
                <a:effectLst/>
              </a:rPr>
              <a:t>Valdueza</a:t>
            </a:r>
            <a:r>
              <a:rPr lang="en-US" sz="1200" dirty="0">
                <a:effectLst/>
              </a:rPr>
              <a:t>, J. M., &amp; Schreiber, S. J. (2011). </a:t>
            </a:r>
            <a:r>
              <a:rPr lang="en-US" sz="1200" i="1" dirty="0" err="1">
                <a:effectLst/>
              </a:rPr>
              <a:t>Neurosonology</a:t>
            </a:r>
            <a:r>
              <a:rPr lang="en-US" sz="1200" i="1" dirty="0">
                <a:effectLst/>
              </a:rPr>
              <a:t> and Neuroimaging of Stroke</a:t>
            </a:r>
            <a:r>
              <a:rPr lang="sr-Latn-RS" sz="1200" i="1" dirty="0"/>
              <a:t>, p.76</a:t>
            </a:r>
            <a:endParaRPr lang="en-US" sz="1200" dirty="0">
              <a:effectLst/>
            </a:endParaRPr>
          </a:p>
        </p:txBody>
      </p:sp>
      <p:pic>
        <p:nvPicPr>
          <p:cNvPr id="8" name="Picture 7">
            <a:extLst>
              <a:ext uri="{FF2B5EF4-FFF2-40B4-BE49-F238E27FC236}">
                <a16:creationId xmlns:a16="http://schemas.microsoft.com/office/drawing/2014/main" id="{DA741E89-3D17-4043-8668-C7AF3E4FED16}"/>
              </a:ext>
            </a:extLst>
          </p:cNvPr>
          <p:cNvPicPr>
            <a:picLocks noChangeAspect="1"/>
          </p:cNvPicPr>
          <p:nvPr/>
        </p:nvPicPr>
        <p:blipFill>
          <a:blip r:embed="rId6"/>
          <a:stretch>
            <a:fillRect/>
          </a:stretch>
        </p:blipFill>
        <p:spPr>
          <a:xfrm>
            <a:off x="9223923" y="4071082"/>
            <a:ext cx="2614863" cy="1943792"/>
          </a:xfrm>
          <a:prstGeom prst="rect">
            <a:avLst/>
          </a:prstGeom>
        </p:spPr>
      </p:pic>
      <p:pic>
        <p:nvPicPr>
          <p:cNvPr id="11" name="Video 10">
            <a:hlinkClick r:id="" action="ppaction://media"/>
            <a:extLst>
              <a:ext uri="{FF2B5EF4-FFF2-40B4-BE49-F238E27FC236}">
                <a16:creationId xmlns:a16="http://schemas.microsoft.com/office/drawing/2014/main" id="{A7F9544E-16F7-47C5-AE8E-7413D3E0D53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415057414"/>
      </p:ext>
    </p:extLst>
  </p:cSld>
  <p:clrMapOvr>
    <a:masterClrMapping/>
  </p:clrMapOvr>
  <mc:AlternateContent xmlns:mc="http://schemas.openxmlformats.org/markup-compatibility/2006">
    <mc:Choice xmlns:p14="http://schemas.microsoft.com/office/powerpoint/2010/main" Requires="p14">
      <p:transition spd="slow" p14:dur="2000" advTm="45167"/>
    </mc:Choice>
    <mc:Fallback>
      <p:transition spd="slow" advTm="451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0.5|8.2"/>
</p:tagLst>
</file>

<file path=ppt/tags/tag2.xml><?xml version="1.0" encoding="utf-8"?>
<p:tagLst xmlns:a="http://schemas.openxmlformats.org/drawingml/2006/main" xmlns:r="http://schemas.openxmlformats.org/officeDocument/2006/relationships" xmlns:p="http://schemas.openxmlformats.org/presentationml/2006/main">
  <p:tag name="TIMING" val="|8.5|15.8|11.1"/>
</p:tagLst>
</file>

<file path=ppt/tags/tag3.xml><?xml version="1.0" encoding="utf-8"?>
<p:tagLst xmlns:a="http://schemas.openxmlformats.org/drawingml/2006/main" xmlns:r="http://schemas.openxmlformats.org/officeDocument/2006/relationships" xmlns:p="http://schemas.openxmlformats.org/presentationml/2006/main">
  <p:tag name="TIMING" val="|6.5|7.6"/>
</p:tagLst>
</file>

<file path=ppt/tags/tag4.xml><?xml version="1.0" encoding="utf-8"?>
<p:tagLst xmlns:a="http://schemas.openxmlformats.org/drawingml/2006/main" xmlns:r="http://schemas.openxmlformats.org/officeDocument/2006/relationships" xmlns:p="http://schemas.openxmlformats.org/presentationml/2006/main">
  <p:tag name="TIMING" val="|25.9|12.1"/>
</p:tagLst>
</file>

<file path=ppt/tags/tag5.xml><?xml version="1.0" encoding="utf-8"?>
<p:tagLst xmlns:a="http://schemas.openxmlformats.org/drawingml/2006/main" xmlns:r="http://schemas.openxmlformats.org/officeDocument/2006/relationships" xmlns:p="http://schemas.openxmlformats.org/presentationml/2006/main">
  <p:tag name="TIMING" val="|70.5|22.8"/>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Custom 6">
      <a:dk1>
        <a:sysClr val="windowText" lastClr="000000"/>
      </a:dk1>
      <a:lt1>
        <a:srgbClr val="000000"/>
      </a:lt1>
      <a:dk2>
        <a:srgbClr val="FFFFFF"/>
      </a:dk2>
      <a:lt2>
        <a:srgbClr val="E7E6E6"/>
      </a:lt2>
      <a:accent1>
        <a:srgbClr val="9CC3E5"/>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docProps/app.xml><?xml version="1.0" encoding="utf-8"?>
<Properties xmlns="http://schemas.openxmlformats.org/officeDocument/2006/extended-properties" xmlns:vt="http://schemas.openxmlformats.org/officeDocument/2006/docPropsVTypes">
  <Template>TM03457503[[fn=Quotable]]</Template>
  <TotalTime>584</TotalTime>
  <Words>1034</Words>
  <Application>Microsoft Office PowerPoint</Application>
  <PresentationFormat>Widescreen</PresentationFormat>
  <Paragraphs>178</Paragraphs>
  <Slides>19</Slides>
  <Notes>0</Notes>
  <HiddenSlides>0</HiddenSlides>
  <MMClips>19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Century Gothic</vt:lpstr>
      <vt:lpstr>Times New Roman</vt:lpstr>
      <vt:lpstr>Wingdings 2</vt:lpstr>
      <vt:lpstr>Quotable</vt:lpstr>
      <vt:lpstr>CAROTID SONOGRAPHY FINDINGS IN PATIENTS WITH CEREBRAL SMALL VESSEL DISEASE</vt:lpstr>
      <vt:lpstr>What is cerebral small vessel disease?</vt:lpstr>
      <vt:lpstr>Lacunar strokes</vt:lpstr>
      <vt:lpstr>White matter hyperintensities</vt:lpstr>
      <vt:lpstr>What is atherosclerosis?</vt:lpstr>
      <vt:lpstr>Large vessel pathology &amp; CSVD?</vt:lpstr>
      <vt:lpstr>The aim</vt:lpstr>
      <vt:lpstr>Material and methods</vt:lpstr>
      <vt:lpstr>Material and methods</vt:lpstr>
      <vt:lpstr>Material and methods</vt:lpstr>
      <vt:lpstr>Material and methods</vt:lpstr>
      <vt:lpstr>Basic demographic and risk factor characteristics of our patients </vt:lpstr>
      <vt:lpstr>Our patients according to the degree of carotid diameter stenosis</vt:lpstr>
      <vt:lpstr>Our patients according to lesion localization</vt:lpstr>
      <vt:lpstr>Results of statistical analysis</vt:lpstr>
      <vt:lpstr>Results of statistical analysis</vt:lpstr>
      <vt:lpstr>Results of statistical analysis</vt:lpstr>
      <vt:lpstr>Conclusion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CAROTID SONOGRAPHY FINDINGS IN PATIENTS WITH CEREBRAL SMALL VESSEL DISEASE</dc:title>
  <dc:creator>Stefan Stoisavljevic</dc:creator>
  <cp:lastModifiedBy>Stefan Stoisavljevic</cp:lastModifiedBy>
  <cp:revision>8</cp:revision>
  <dcterms:created xsi:type="dcterms:W3CDTF">2021-10-10T16:00:30Z</dcterms:created>
  <dcterms:modified xsi:type="dcterms:W3CDTF">2021-10-11T18:49:06Z</dcterms:modified>
</cp:coreProperties>
</file>